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0" r:id="rId2"/>
    <p:sldId id="281" r:id="rId3"/>
    <p:sldId id="261" r:id="rId4"/>
    <p:sldId id="262" r:id="rId5"/>
    <p:sldId id="27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76" r:id="rId21"/>
    <p:sldId id="278" r:id="rId22"/>
    <p:sldId id="280" r:id="rId23"/>
  </p:sldIdLst>
  <p:sldSz cx="10693400" cy="7562850"/>
  <p:notesSz cx="6858000" cy="9144000"/>
  <p:custDataLst>
    <p:tags r:id="rId25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4423">
          <p15:clr>
            <a:srgbClr val="A4A3A4"/>
          </p15:clr>
        </p15:guide>
        <p15:guide id="3" orient="horz" pos="3380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432">
          <p15:clr>
            <a:srgbClr val="A4A3A4"/>
          </p15:clr>
        </p15:guide>
        <p15:guide id="6" orient="horz" pos="4196">
          <p15:clr>
            <a:srgbClr val="A4A3A4"/>
          </p15:clr>
        </p15:guide>
        <p15:guide id="7" pos="3368">
          <p15:clr>
            <a:srgbClr val="A4A3A4"/>
          </p15:clr>
        </p15:guide>
        <p15:guide id="8" pos="1236">
          <p15:clr>
            <a:srgbClr val="A4A3A4"/>
          </p15:clr>
        </p15:guide>
        <p15:guide id="9" pos="329">
          <p15:clr>
            <a:srgbClr val="A4A3A4"/>
          </p15:clr>
        </p15:guide>
        <p15:guide id="10" pos="4865">
          <p15:clr>
            <a:srgbClr val="A4A3A4"/>
          </p15:clr>
        </p15:guide>
        <p15:guide id="11" pos="6407">
          <p15:clr>
            <a:srgbClr val="A4A3A4"/>
          </p15:clr>
        </p15:guide>
        <p15:guide id="12" pos="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96BE00"/>
    <a:srgbClr val="D23C96"/>
    <a:srgbClr val="1EBEEB"/>
    <a:srgbClr val="46B48C"/>
    <a:srgbClr val="FFD200"/>
    <a:srgbClr val="DC3C05"/>
    <a:srgbClr val="FFC864"/>
    <a:srgbClr val="FFDC96"/>
    <a:srgbClr val="FFF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6433" autoAdjust="0"/>
  </p:normalViewPr>
  <p:slideViewPr>
    <p:cSldViewPr showGuides="1">
      <p:cViewPr varScale="1">
        <p:scale>
          <a:sx n="101" d="100"/>
          <a:sy n="101" d="100"/>
        </p:scale>
        <p:origin x="1734" y="108"/>
      </p:cViewPr>
      <p:guideLst>
        <p:guide orient="horz" pos="2382"/>
        <p:guide orient="horz" pos="4423"/>
        <p:guide orient="horz" pos="3380"/>
        <p:guide orient="horz" pos="1339"/>
        <p:guide orient="horz" pos="432"/>
        <p:guide orient="horz" pos="4196"/>
        <p:guide pos="3368"/>
        <p:guide pos="1236"/>
        <p:guide pos="329"/>
        <p:guide pos="4865"/>
        <p:guide pos="6407"/>
        <p:guide pos="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2240B-4F68-4AB3-86E3-E16E629F8D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A07E8643-A749-4A07-AB90-3FCF4D1C9F8C}">
      <dgm:prSet phldrT="[Text]"/>
      <dgm:spPr/>
      <dgm:t>
        <a:bodyPr/>
        <a:lstStyle/>
        <a:p>
          <a:r>
            <a:rPr lang="de-DE" dirty="0" smtClean="0"/>
            <a:t>Thema wählen</a:t>
          </a:r>
          <a:endParaRPr lang="de-DE" dirty="0"/>
        </a:p>
      </dgm:t>
    </dgm:pt>
    <dgm:pt modelId="{348E640F-70BD-43A6-B04C-B1AD8F59C73A}" type="parTrans" cxnId="{7DA6BAF0-3934-4361-AB82-21FC606BE6E5}">
      <dgm:prSet/>
      <dgm:spPr/>
    </dgm:pt>
    <dgm:pt modelId="{38D2A1A2-8CE6-4AA0-A62F-29DEF15CBDBC}" type="sibTrans" cxnId="{7DA6BAF0-3934-4361-AB82-21FC606BE6E5}">
      <dgm:prSet/>
      <dgm:spPr/>
      <dgm:t>
        <a:bodyPr/>
        <a:lstStyle/>
        <a:p>
          <a:endParaRPr lang="de-DE"/>
        </a:p>
      </dgm:t>
    </dgm:pt>
    <dgm:pt modelId="{03BF1DD3-8DBB-459A-8BE5-C8BF46BA2A4D}">
      <dgm:prSet phldrT="[Text]"/>
      <dgm:spPr/>
      <dgm:t>
        <a:bodyPr/>
        <a:lstStyle/>
        <a:p>
          <a:r>
            <a:rPr lang="de-DE" dirty="0" smtClean="0"/>
            <a:t>Literatur recherchieren</a:t>
          </a:r>
          <a:endParaRPr lang="de-DE" dirty="0"/>
        </a:p>
      </dgm:t>
    </dgm:pt>
    <dgm:pt modelId="{DE301902-4E9B-4BE7-BB44-574F37209F14}" type="parTrans" cxnId="{3EB65495-3621-48CF-B37A-8FF60DB742F6}">
      <dgm:prSet/>
      <dgm:spPr/>
    </dgm:pt>
    <dgm:pt modelId="{D9D195ED-F751-4F1B-A9D1-6EA65F976A9B}" type="sibTrans" cxnId="{3EB65495-3621-48CF-B37A-8FF60DB742F6}">
      <dgm:prSet/>
      <dgm:spPr/>
      <dgm:t>
        <a:bodyPr/>
        <a:lstStyle/>
        <a:p>
          <a:endParaRPr lang="de-DE"/>
        </a:p>
      </dgm:t>
    </dgm:pt>
    <dgm:pt modelId="{8416601F-AFFC-4B2A-BDDD-EB8DC7732611}">
      <dgm:prSet phldrT="[Text]"/>
      <dgm:spPr/>
      <dgm:t>
        <a:bodyPr/>
        <a:lstStyle/>
        <a:p>
          <a:r>
            <a:rPr lang="de-DE" dirty="0" smtClean="0"/>
            <a:t>Lesen</a:t>
          </a:r>
          <a:endParaRPr lang="de-DE" dirty="0"/>
        </a:p>
      </dgm:t>
    </dgm:pt>
    <dgm:pt modelId="{FA79AF3C-A117-4B8B-81A6-B494C193966C}" type="parTrans" cxnId="{6FD5C5A5-F9FE-4446-BCDE-F84774509327}">
      <dgm:prSet/>
      <dgm:spPr/>
    </dgm:pt>
    <dgm:pt modelId="{2C64AF0E-62D3-4955-9B29-0B5AF74AC378}" type="sibTrans" cxnId="{6FD5C5A5-F9FE-4446-BCDE-F84774509327}">
      <dgm:prSet/>
      <dgm:spPr/>
      <dgm:t>
        <a:bodyPr/>
        <a:lstStyle/>
        <a:p>
          <a:endParaRPr lang="de-DE"/>
        </a:p>
      </dgm:t>
    </dgm:pt>
    <dgm:pt modelId="{9240A92D-22E7-427F-8973-DB6236F6BC7C}">
      <dgm:prSet phldrT="[Text]"/>
      <dgm:spPr/>
      <dgm:t>
        <a:bodyPr/>
        <a:lstStyle/>
        <a:p>
          <a:r>
            <a:rPr lang="de-DE" dirty="0" smtClean="0"/>
            <a:t>Inhalte exzerpieren</a:t>
          </a:r>
        </a:p>
      </dgm:t>
    </dgm:pt>
    <dgm:pt modelId="{4BF683AC-D1CE-4317-818D-11578AEFB25F}" type="parTrans" cxnId="{B1275AA5-1B8C-4CEC-ADAC-985C1AADBED5}">
      <dgm:prSet/>
      <dgm:spPr/>
    </dgm:pt>
    <dgm:pt modelId="{43A6097F-8754-4DF4-8838-651AA5E2F7B6}" type="sibTrans" cxnId="{B1275AA5-1B8C-4CEC-ADAC-985C1AADBED5}">
      <dgm:prSet/>
      <dgm:spPr/>
      <dgm:t>
        <a:bodyPr/>
        <a:lstStyle/>
        <a:p>
          <a:endParaRPr lang="de-DE"/>
        </a:p>
      </dgm:t>
    </dgm:pt>
    <dgm:pt modelId="{BA412109-FDB8-4307-999B-B08F56CDF748}">
      <dgm:prSet phldrT="[Text]"/>
      <dgm:spPr/>
      <dgm:t>
        <a:bodyPr/>
        <a:lstStyle/>
        <a:p>
          <a:r>
            <a:rPr lang="de-DE" dirty="0" smtClean="0"/>
            <a:t>Fokus setzen</a:t>
          </a:r>
        </a:p>
      </dgm:t>
    </dgm:pt>
    <dgm:pt modelId="{088667AD-8858-4CE7-A5B9-0863051F4AE9}" type="parTrans" cxnId="{EEB7E01C-1B4B-4F30-88B8-554E8B51A289}">
      <dgm:prSet/>
      <dgm:spPr/>
    </dgm:pt>
    <dgm:pt modelId="{71A023FC-3570-48FF-9B80-AE6CFF81EB84}" type="sibTrans" cxnId="{EEB7E01C-1B4B-4F30-88B8-554E8B51A289}">
      <dgm:prSet/>
      <dgm:spPr/>
      <dgm:t>
        <a:bodyPr/>
        <a:lstStyle/>
        <a:p>
          <a:endParaRPr lang="de-DE"/>
        </a:p>
      </dgm:t>
    </dgm:pt>
    <dgm:pt modelId="{687B9A78-07F5-41B7-9747-1B5849365EE6}">
      <dgm:prSet phldrT="[Text]"/>
      <dgm:spPr/>
      <dgm:t>
        <a:bodyPr/>
        <a:lstStyle/>
        <a:p>
          <a:r>
            <a:rPr lang="de-DE" dirty="0" smtClean="0"/>
            <a:t>Argumentation aufstellen</a:t>
          </a:r>
        </a:p>
      </dgm:t>
    </dgm:pt>
    <dgm:pt modelId="{C468A60C-E664-4419-8E05-BD260E389B12}" type="parTrans" cxnId="{9D92C040-E407-402F-A9D5-670813835188}">
      <dgm:prSet/>
      <dgm:spPr/>
    </dgm:pt>
    <dgm:pt modelId="{4A37F3D7-5B2B-418E-ADFD-4AD0D5EA3D23}" type="sibTrans" cxnId="{9D92C040-E407-402F-A9D5-670813835188}">
      <dgm:prSet/>
      <dgm:spPr/>
      <dgm:t>
        <a:bodyPr/>
        <a:lstStyle/>
        <a:p>
          <a:endParaRPr lang="de-DE"/>
        </a:p>
      </dgm:t>
    </dgm:pt>
    <dgm:pt modelId="{AFD5DB44-952D-43A8-9916-E1AC676CF047}">
      <dgm:prSet phldrT="[Text]"/>
      <dgm:spPr/>
      <dgm:t>
        <a:bodyPr/>
        <a:lstStyle/>
        <a:p>
          <a:r>
            <a:rPr lang="de-DE" dirty="0" smtClean="0"/>
            <a:t>Vorläufiges Inhaltsverzeichnis erstellen</a:t>
          </a:r>
        </a:p>
      </dgm:t>
    </dgm:pt>
    <dgm:pt modelId="{3605D9B4-9E05-45A7-8481-AC5CB5A520E1}" type="parTrans" cxnId="{4959356E-D96D-44AC-A00E-FDA0725DB483}">
      <dgm:prSet/>
      <dgm:spPr/>
    </dgm:pt>
    <dgm:pt modelId="{CABA4341-8B0F-48B7-88CC-B6FE467BCE92}" type="sibTrans" cxnId="{4959356E-D96D-44AC-A00E-FDA0725DB483}">
      <dgm:prSet/>
      <dgm:spPr/>
      <dgm:t>
        <a:bodyPr/>
        <a:lstStyle/>
        <a:p>
          <a:endParaRPr lang="de-DE"/>
        </a:p>
      </dgm:t>
    </dgm:pt>
    <dgm:pt modelId="{0DE357FC-6E8E-4311-B595-434C0008F0F5}">
      <dgm:prSet phldrT="[Text]"/>
      <dgm:spPr/>
      <dgm:t>
        <a:bodyPr/>
        <a:lstStyle/>
        <a:p>
          <a:r>
            <a:rPr lang="de-DE" dirty="0" smtClean="0"/>
            <a:t>Inhalte erfassen</a:t>
          </a:r>
        </a:p>
      </dgm:t>
    </dgm:pt>
    <dgm:pt modelId="{17ADAE31-AD4B-441A-B460-152E5C16D877}" type="parTrans" cxnId="{8696B6C9-7B3B-4D74-9D11-6B939022E9C0}">
      <dgm:prSet/>
      <dgm:spPr/>
    </dgm:pt>
    <dgm:pt modelId="{7E7FA1C0-B25A-46E3-9A96-2DC35856B7A6}" type="sibTrans" cxnId="{8696B6C9-7B3B-4D74-9D11-6B939022E9C0}">
      <dgm:prSet/>
      <dgm:spPr/>
      <dgm:t>
        <a:bodyPr/>
        <a:lstStyle/>
        <a:p>
          <a:endParaRPr lang="de-DE"/>
        </a:p>
      </dgm:t>
    </dgm:pt>
    <dgm:pt modelId="{22DE1EDE-7E5B-4DCB-80EE-733D0A048DE8}">
      <dgm:prSet phldrT="[Text]"/>
      <dgm:spPr/>
      <dgm:t>
        <a:bodyPr/>
        <a:lstStyle/>
        <a:p>
          <a:r>
            <a:rPr lang="de-DE" dirty="0" smtClean="0"/>
            <a:t>Text inhaltlich überarbeiten</a:t>
          </a:r>
        </a:p>
      </dgm:t>
    </dgm:pt>
    <dgm:pt modelId="{0F707076-5834-47AF-819F-4D7080F33048}" type="parTrans" cxnId="{F09D5093-6243-4C1B-8517-1F6F93958008}">
      <dgm:prSet/>
      <dgm:spPr/>
    </dgm:pt>
    <dgm:pt modelId="{58844274-0121-4E08-B9FC-3E8AB900DEC6}" type="sibTrans" cxnId="{F09D5093-6243-4C1B-8517-1F6F93958008}">
      <dgm:prSet/>
      <dgm:spPr/>
      <dgm:t>
        <a:bodyPr/>
        <a:lstStyle/>
        <a:p>
          <a:endParaRPr lang="de-DE"/>
        </a:p>
      </dgm:t>
    </dgm:pt>
    <dgm:pt modelId="{073DAEFE-00B4-4405-8E4A-C182A2E1CF8B}">
      <dgm:prSet phldrT="[Text]"/>
      <dgm:spPr/>
      <dgm:t>
        <a:bodyPr/>
        <a:lstStyle/>
        <a:p>
          <a:r>
            <a:rPr lang="de-DE" dirty="0" smtClean="0"/>
            <a:t>Formatierung überarbeiten</a:t>
          </a:r>
        </a:p>
      </dgm:t>
    </dgm:pt>
    <dgm:pt modelId="{0BF10DF3-43E4-46A9-8017-6ECCA46184F6}" type="parTrans" cxnId="{9A8C84F7-EEAA-4C55-8F86-D5CB893818BD}">
      <dgm:prSet/>
      <dgm:spPr/>
    </dgm:pt>
    <dgm:pt modelId="{39BFEEC6-3AE1-4CF1-89CB-157701F9AE7A}" type="sibTrans" cxnId="{9A8C84F7-EEAA-4C55-8F86-D5CB893818BD}">
      <dgm:prSet/>
      <dgm:spPr/>
    </dgm:pt>
    <dgm:pt modelId="{765830C2-6A8D-4E70-98DC-81ABC87BBD4A}">
      <dgm:prSet/>
      <dgm:spPr/>
      <dgm:t>
        <a:bodyPr/>
        <a:lstStyle/>
        <a:p>
          <a:r>
            <a:rPr lang="de-DE" dirty="0" smtClean="0"/>
            <a:t>Welches Thema interessiert mich?</a:t>
          </a:r>
          <a:endParaRPr lang="de-DE" dirty="0"/>
        </a:p>
      </dgm:t>
    </dgm:pt>
    <dgm:pt modelId="{4ECBF8E0-DD28-4E02-9F10-42A275A38415}" type="parTrans" cxnId="{BF6474FA-3CEF-42CB-BF09-427018ECA37D}">
      <dgm:prSet/>
      <dgm:spPr/>
    </dgm:pt>
    <dgm:pt modelId="{4B9FCA93-3C1C-4848-A5A8-3B0A829FD0EA}" type="sibTrans" cxnId="{BF6474FA-3CEF-42CB-BF09-427018ECA37D}">
      <dgm:prSet/>
      <dgm:spPr/>
    </dgm:pt>
    <dgm:pt modelId="{6D3A7027-DA57-4207-AD36-7C1AF4054007}">
      <dgm:prSet/>
      <dgm:spPr/>
      <dgm:t>
        <a:bodyPr/>
        <a:lstStyle/>
        <a:p>
          <a:r>
            <a:rPr lang="de-DE" dirty="0" smtClean="0"/>
            <a:t>Erste Hinweise im Glossar IM nutzen</a:t>
          </a:r>
          <a:endParaRPr lang="de-DE" dirty="0"/>
        </a:p>
      </dgm:t>
    </dgm:pt>
    <dgm:pt modelId="{C64232E7-2A5A-442E-9CD8-BE27FF1141DD}" type="parTrans" cxnId="{D324575C-EFD1-40B2-9B41-AB646CD901ED}">
      <dgm:prSet/>
      <dgm:spPr/>
    </dgm:pt>
    <dgm:pt modelId="{BA4208A5-945A-427A-97EF-D3CCB1E49458}" type="sibTrans" cxnId="{D324575C-EFD1-40B2-9B41-AB646CD901ED}">
      <dgm:prSet/>
      <dgm:spPr/>
    </dgm:pt>
    <dgm:pt modelId="{C0BD015A-F695-4760-B4E8-6A3BD5413130}">
      <dgm:prSet/>
      <dgm:spPr/>
      <dgm:t>
        <a:bodyPr/>
        <a:lstStyle/>
        <a:p>
          <a:r>
            <a:rPr lang="de-DE" dirty="0" smtClean="0"/>
            <a:t>Notizen: Was steht drin?</a:t>
          </a:r>
          <a:endParaRPr lang="de-DE" dirty="0"/>
        </a:p>
      </dgm:t>
    </dgm:pt>
    <dgm:pt modelId="{0A70852B-7D7C-49F4-BEE7-E4BC53FB2F32}" type="parTrans" cxnId="{4369EDD0-9825-4D64-A0C5-1E577E93B5F5}">
      <dgm:prSet/>
      <dgm:spPr/>
    </dgm:pt>
    <dgm:pt modelId="{CFE3D6B6-A5A6-4DE7-8BEF-4190320B8C83}" type="sibTrans" cxnId="{4369EDD0-9825-4D64-A0C5-1E577E93B5F5}">
      <dgm:prSet/>
      <dgm:spPr/>
    </dgm:pt>
    <dgm:pt modelId="{40183188-AAC8-44B4-BC61-0592FF8AFE9A}">
      <dgm:prSet/>
      <dgm:spPr/>
      <dgm:t>
        <a:bodyPr/>
        <a:lstStyle/>
        <a:p>
          <a:r>
            <a:rPr lang="de-DE" dirty="0" smtClean="0"/>
            <a:t>Sinngemäße Zitate erstellen</a:t>
          </a:r>
          <a:endParaRPr lang="de-DE" dirty="0"/>
        </a:p>
      </dgm:t>
    </dgm:pt>
    <dgm:pt modelId="{76F978C9-862B-4427-B375-AA2B09E90804}" type="parTrans" cxnId="{98FFA6C8-CFEE-47CA-A08F-EFCE1F32614D}">
      <dgm:prSet/>
      <dgm:spPr/>
    </dgm:pt>
    <dgm:pt modelId="{F4971223-69E6-467B-909A-9EA3C51ECE1D}" type="sibTrans" cxnId="{98FFA6C8-CFEE-47CA-A08F-EFCE1F32614D}">
      <dgm:prSet/>
      <dgm:spPr/>
    </dgm:pt>
    <dgm:pt modelId="{0D4EAFDA-6A2B-461F-95C4-36EDD4482B4B}">
      <dgm:prSet/>
      <dgm:spPr/>
      <dgm:t>
        <a:bodyPr/>
        <a:lstStyle/>
        <a:p>
          <a:r>
            <a:rPr lang="de-DE" dirty="0" smtClean="0"/>
            <a:t>Welche Kernaussage möchte ich beschreiben?</a:t>
          </a:r>
          <a:endParaRPr lang="de-DE" dirty="0"/>
        </a:p>
      </dgm:t>
    </dgm:pt>
    <dgm:pt modelId="{FA8EEC2E-CEDD-4576-B40E-91AD07A5CD84}" type="parTrans" cxnId="{6090C5AE-546E-4961-AD1E-0C9E2D81A10C}">
      <dgm:prSet/>
      <dgm:spPr/>
    </dgm:pt>
    <dgm:pt modelId="{04C61BC8-F99E-4D31-98D8-E2C3D2F02617}" type="sibTrans" cxnId="{6090C5AE-546E-4961-AD1E-0C9E2D81A10C}">
      <dgm:prSet/>
      <dgm:spPr/>
    </dgm:pt>
    <dgm:pt modelId="{FE779579-5F3A-4270-8EF9-2E52BEA3794E}">
      <dgm:prSet/>
      <dgm:spPr/>
      <dgm:t>
        <a:bodyPr/>
        <a:lstStyle/>
        <a:p>
          <a:r>
            <a:rPr lang="de-DE" dirty="0" smtClean="0"/>
            <a:t>„Erfinde“ eine Geschichte</a:t>
          </a:r>
          <a:endParaRPr lang="de-DE" dirty="0"/>
        </a:p>
      </dgm:t>
    </dgm:pt>
    <dgm:pt modelId="{DF070CD3-6B42-47DC-B7A0-034897B88A94}" type="parTrans" cxnId="{5D7913AF-F715-47AE-BAF8-AD8900B5C672}">
      <dgm:prSet/>
      <dgm:spPr/>
    </dgm:pt>
    <dgm:pt modelId="{893795D8-A246-454C-9D1A-6A3FBF5FB58E}" type="sibTrans" cxnId="{5D7913AF-F715-47AE-BAF8-AD8900B5C672}">
      <dgm:prSet/>
      <dgm:spPr/>
    </dgm:pt>
    <dgm:pt modelId="{5EF024FA-2928-4F82-8772-6F37C7FDEC7B}">
      <dgm:prSet/>
      <dgm:spPr/>
      <dgm:t>
        <a:bodyPr/>
        <a:lstStyle/>
        <a:p>
          <a:r>
            <a:rPr lang="de-DE" dirty="0" smtClean="0"/>
            <a:t>Inhalte in sinnvolle Abschnitte gliedern</a:t>
          </a:r>
          <a:endParaRPr lang="de-DE" dirty="0"/>
        </a:p>
      </dgm:t>
    </dgm:pt>
    <dgm:pt modelId="{62A77C22-DB49-4C53-B2FB-1B77F2ACFC47}" type="parTrans" cxnId="{6DF31D00-BF35-4037-B548-93276C42A05A}">
      <dgm:prSet/>
      <dgm:spPr/>
    </dgm:pt>
    <dgm:pt modelId="{9D77D138-1655-4366-B185-A9596C86C6A0}" type="sibTrans" cxnId="{6DF31D00-BF35-4037-B548-93276C42A05A}">
      <dgm:prSet/>
      <dgm:spPr/>
    </dgm:pt>
    <dgm:pt modelId="{71ED3060-9DD7-41E7-834E-5269D2415C07}">
      <dgm:prSet/>
      <dgm:spPr/>
      <dgm:t>
        <a:bodyPr/>
        <a:lstStyle/>
        <a:p>
          <a:r>
            <a:rPr lang="de-DE" dirty="0" smtClean="0"/>
            <a:t>Text erstellen</a:t>
          </a:r>
          <a:endParaRPr lang="de-DE" dirty="0"/>
        </a:p>
      </dgm:t>
    </dgm:pt>
    <dgm:pt modelId="{AE7E0274-901E-4DF6-B482-D2E10C2F3AC3}" type="parTrans" cxnId="{02C06A27-FAD5-47E2-98CA-8502E224FFF5}">
      <dgm:prSet/>
      <dgm:spPr/>
    </dgm:pt>
    <dgm:pt modelId="{EC30DFB9-FFB7-4E7C-BFAB-C816E585DF3F}" type="sibTrans" cxnId="{02C06A27-FAD5-47E2-98CA-8502E224FFF5}">
      <dgm:prSet/>
      <dgm:spPr/>
    </dgm:pt>
    <dgm:pt modelId="{EBA3935B-4AE7-4B5F-8E2C-E87ACD328886}">
      <dgm:prSet/>
      <dgm:spPr/>
      <dgm:t>
        <a:bodyPr/>
        <a:lstStyle/>
        <a:p>
          <a:r>
            <a:rPr lang="de-DE" dirty="0" smtClean="0"/>
            <a:t>Text „glätten“, Übergänge herstellen</a:t>
          </a:r>
          <a:endParaRPr lang="de-DE" dirty="0"/>
        </a:p>
      </dgm:t>
    </dgm:pt>
    <dgm:pt modelId="{96E4613A-DEEF-4CC9-936A-66C4F2A108F0}" type="parTrans" cxnId="{2E90065A-00A2-4109-B72E-794A3CB47BE5}">
      <dgm:prSet/>
      <dgm:spPr/>
    </dgm:pt>
    <dgm:pt modelId="{DFF8DC09-24F5-4E02-A938-EB2C31C3D27C}" type="sibTrans" cxnId="{2E90065A-00A2-4109-B72E-794A3CB47BE5}">
      <dgm:prSet/>
      <dgm:spPr/>
    </dgm:pt>
    <dgm:pt modelId="{0E11622D-A367-40ED-929B-889258A37102}">
      <dgm:prSet/>
      <dgm:spPr/>
      <dgm:t>
        <a:bodyPr/>
        <a:lstStyle/>
        <a:p>
          <a:r>
            <a:rPr lang="de-DE" dirty="0" smtClean="0"/>
            <a:t>Bewertungskriterien als Checkliste nutzen</a:t>
          </a:r>
          <a:endParaRPr lang="de-DE" dirty="0"/>
        </a:p>
      </dgm:t>
    </dgm:pt>
    <dgm:pt modelId="{325FFEA4-A345-48B5-8DDC-652BE7FEE75F}" type="parTrans" cxnId="{3ACFD8A4-F3F2-4539-BB26-C2CE96A28522}">
      <dgm:prSet/>
      <dgm:spPr/>
    </dgm:pt>
    <dgm:pt modelId="{8E63B390-C6AF-460E-AA55-4544F3800C63}" type="sibTrans" cxnId="{3ACFD8A4-F3F2-4539-BB26-C2CE96A28522}">
      <dgm:prSet/>
      <dgm:spPr/>
    </dgm:pt>
    <dgm:pt modelId="{20E81CDC-1D1B-4B4D-9698-41B308A640B2}" type="pres">
      <dgm:prSet presAssocID="{4352240B-4F68-4AB3-86E3-E16E629F8D79}" presName="Name0" presStyleCnt="0">
        <dgm:presLayoutVars>
          <dgm:dir/>
          <dgm:animLvl val="lvl"/>
          <dgm:resizeHandles/>
        </dgm:presLayoutVars>
      </dgm:prSet>
      <dgm:spPr/>
    </dgm:pt>
    <dgm:pt modelId="{263725BA-CAC9-4773-B40B-C6D2E2E07842}" type="pres">
      <dgm:prSet presAssocID="{A07E8643-A749-4A07-AB90-3FCF4D1C9F8C}" presName="linNode" presStyleCnt="0"/>
      <dgm:spPr/>
    </dgm:pt>
    <dgm:pt modelId="{97F01D40-F1DE-423A-A714-85770CE9D407}" type="pres">
      <dgm:prSet presAssocID="{A07E8643-A749-4A07-AB90-3FCF4D1C9F8C}" presName="parent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D4415-4C49-4423-B7BB-317CC9893A39}" type="pres">
      <dgm:prSet presAssocID="{A07E8643-A749-4A07-AB90-3FCF4D1C9F8C}" presName="childShp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C7BC9D-82FE-4CAD-B9F1-359C7DDF3967}" type="pres">
      <dgm:prSet presAssocID="{38D2A1A2-8CE6-4AA0-A62F-29DEF15CBDBC}" presName="spacing" presStyleCnt="0"/>
      <dgm:spPr/>
    </dgm:pt>
    <dgm:pt modelId="{F2FA020B-E41A-43CA-B97D-FE80733107D2}" type="pres">
      <dgm:prSet presAssocID="{03BF1DD3-8DBB-459A-8BE5-C8BF46BA2A4D}" presName="linNode" presStyleCnt="0"/>
      <dgm:spPr/>
    </dgm:pt>
    <dgm:pt modelId="{307C049D-DFD9-49C1-96EB-B5CEB270E7E7}" type="pres">
      <dgm:prSet presAssocID="{03BF1DD3-8DBB-459A-8BE5-C8BF46BA2A4D}" presName="parent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168D08-B1C6-4D27-B2D4-66912CFF4C4D}" type="pres">
      <dgm:prSet presAssocID="{03BF1DD3-8DBB-459A-8BE5-C8BF46BA2A4D}" presName="childShp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0A0143-2CA2-403B-8113-2B7969E974EA}" type="pres">
      <dgm:prSet presAssocID="{D9D195ED-F751-4F1B-A9D1-6EA65F976A9B}" presName="spacing" presStyleCnt="0"/>
      <dgm:spPr/>
    </dgm:pt>
    <dgm:pt modelId="{1D675425-A94B-44BC-96F9-9D09A92D7A62}" type="pres">
      <dgm:prSet presAssocID="{8416601F-AFFC-4B2A-BDDD-EB8DC7732611}" presName="linNode" presStyleCnt="0"/>
      <dgm:spPr/>
    </dgm:pt>
    <dgm:pt modelId="{383793CE-B41E-4576-8397-E6569F7C4035}" type="pres">
      <dgm:prSet presAssocID="{8416601F-AFFC-4B2A-BDDD-EB8DC7732611}" presName="parent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54246C-36E9-4031-9839-E4CFC19A4C31}" type="pres">
      <dgm:prSet presAssocID="{8416601F-AFFC-4B2A-BDDD-EB8DC7732611}" presName="childShp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14C38-A615-4D8A-A43D-FFAFCF20B6EB}" type="pres">
      <dgm:prSet presAssocID="{2C64AF0E-62D3-4955-9B29-0B5AF74AC378}" presName="spacing" presStyleCnt="0"/>
      <dgm:spPr/>
    </dgm:pt>
    <dgm:pt modelId="{D2184ADD-4288-4C92-B6CC-9E2E01EFF198}" type="pres">
      <dgm:prSet presAssocID="{9240A92D-22E7-427F-8973-DB6236F6BC7C}" presName="linNode" presStyleCnt="0"/>
      <dgm:spPr/>
    </dgm:pt>
    <dgm:pt modelId="{25552BA7-3ADB-4954-8AC7-773BAF7186EA}" type="pres">
      <dgm:prSet presAssocID="{9240A92D-22E7-427F-8973-DB6236F6BC7C}" presName="parent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8B7F1A-403B-49B6-AB71-F1139DBF4EE5}" type="pres">
      <dgm:prSet presAssocID="{9240A92D-22E7-427F-8973-DB6236F6BC7C}" presName="childShp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E6E548-6120-45E4-984A-70CD9FD9C5DA}" type="pres">
      <dgm:prSet presAssocID="{43A6097F-8754-4DF4-8838-651AA5E2F7B6}" presName="spacing" presStyleCnt="0"/>
      <dgm:spPr/>
    </dgm:pt>
    <dgm:pt modelId="{0E875381-828B-4301-8AFE-8F23C354FB2C}" type="pres">
      <dgm:prSet presAssocID="{BA412109-FDB8-4307-999B-B08F56CDF748}" presName="linNode" presStyleCnt="0"/>
      <dgm:spPr/>
    </dgm:pt>
    <dgm:pt modelId="{E6B70907-DA31-4BDF-AC4C-65D7FF45F993}" type="pres">
      <dgm:prSet presAssocID="{BA412109-FDB8-4307-999B-B08F56CDF748}" presName="parent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7E4F8-7599-4D1B-A30C-C08048F0C071}" type="pres">
      <dgm:prSet presAssocID="{BA412109-FDB8-4307-999B-B08F56CDF748}" presName="childShp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A42704-FEB7-4643-86A6-B5A9767A7678}" type="pres">
      <dgm:prSet presAssocID="{71A023FC-3570-48FF-9B80-AE6CFF81EB84}" presName="spacing" presStyleCnt="0"/>
      <dgm:spPr/>
    </dgm:pt>
    <dgm:pt modelId="{88217358-9D56-4B2B-BD20-5693F4889AC1}" type="pres">
      <dgm:prSet presAssocID="{687B9A78-07F5-41B7-9747-1B5849365EE6}" presName="linNode" presStyleCnt="0"/>
      <dgm:spPr/>
    </dgm:pt>
    <dgm:pt modelId="{7C4DB831-2DEF-4328-99EE-F54B233E9C26}" type="pres">
      <dgm:prSet presAssocID="{687B9A78-07F5-41B7-9747-1B5849365EE6}" presName="parent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C6720F-452E-4721-870B-DE76BCCF6D27}" type="pres">
      <dgm:prSet presAssocID="{687B9A78-07F5-41B7-9747-1B5849365EE6}" presName="childShp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DA0823-1DD6-40E9-A298-A0E49B3BD05C}" type="pres">
      <dgm:prSet presAssocID="{4A37F3D7-5B2B-418E-ADFD-4AD0D5EA3D23}" presName="spacing" presStyleCnt="0"/>
      <dgm:spPr/>
    </dgm:pt>
    <dgm:pt modelId="{C4D4D6E0-630E-469C-B889-39F131D10EFF}" type="pres">
      <dgm:prSet presAssocID="{AFD5DB44-952D-43A8-9916-E1AC676CF047}" presName="linNode" presStyleCnt="0"/>
      <dgm:spPr/>
    </dgm:pt>
    <dgm:pt modelId="{0DA6535C-4DFD-4A72-A501-C0FF36FACDE2}" type="pres">
      <dgm:prSet presAssocID="{AFD5DB44-952D-43A8-9916-E1AC676CF047}" presName="parent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53A24-338A-4027-95B7-DE4F9850B161}" type="pres">
      <dgm:prSet presAssocID="{AFD5DB44-952D-43A8-9916-E1AC676CF047}" presName="childShp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A74F6C-C4B2-4D6B-AF9E-F0C375C862F7}" type="pres">
      <dgm:prSet presAssocID="{CABA4341-8B0F-48B7-88CC-B6FE467BCE92}" presName="spacing" presStyleCnt="0"/>
      <dgm:spPr/>
    </dgm:pt>
    <dgm:pt modelId="{8961FB3C-AB07-49FA-A503-BD46B5A2E43C}" type="pres">
      <dgm:prSet presAssocID="{0DE357FC-6E8E-4311-B595-434C0008F0F5}" presName="linNode" presStyleCnt="0"/>
      <dgm:spPr/>
    </dgm:pt>
    <dgm:pt modelId="{8E03E960-48E2-4CCE-A4B5-3D87B117CFE2}" type="pres">
      <dgm:prSet presAssocID="{0DE357FC-6E8E-4311-B595-434C0008F0F5}" presName="parent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F08E0A-D293-43D4-BDB6-9DC1EDF761D3}" type="pres">
      <dgm:prSet presAssocID="{0DE357FC-6E8E-4311-B595-434C0008F0F5}" presName="childShp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4CA4E0-AFEF-4904-84AA-028B5356D5D5}" type="pres">
      <dgm:prSet presAssocID="{7E7FA1C0-B25A-46E3-9A96-2DC35856B7A6}" presName="spacing" presStyleCnt="0"/>
      <dgm:spPr/>
    </dgm:pt>
    <dgm:pt modelId="{6930F85F-4E7F-42C3-BAC9-BB56FE5DFEC3}" type="pres">
      <dgm:prSet presAssocID="{22DE1EDE-7E5B-4DCB-80EE-733D0A048DE8}" presName="linNode" presStyleCnt="0"/>
      <dgm:spPr/>
    </dgm:pt>
    <dgm:pt modelId="{76089F48-DC2C-44B3-A5DB-D2542875EC25}" type="pres">
      <dgm:prSet presAssocID="{22DE1EDE-7E5B-4DCB-80EE-733D0A048DE8}" presName="parent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FEF2DD-5719-46B3-AD28-E0F27BC29CC1}" type="pres">
      <dgm:prSet presAssocID="{22DE1EDE-7E5B-4DCB-80EE-733D0A048DE8}" presName="childShp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784705-2CA9-41CB-AC95-E95D29F6B0B5}" type="pres">
      <dgm:prSet presAssocID="{58844274-0121-4E08-B9FC-3E8AB900DEC6}" presName="spacing" presStyleCnt="0"/>
      <dgm:spPr/>
    </dgm:pt>
    <dgm:pt modelId="{4F744809-C48E-4ECA-A894-9A2C4D791DDD}" type="pres">
      <dgm:prSet presAssocID="{073DAEFE-00B4-4405-8E4A-C182A2E1CF8B}" presName="linNode" presStyleCnt="0"/>
      <dgm:spPr/>
    </dgm:pt>
    <dgm:pt modelId="{D7001104-0D72-47CA-BF24-3DD93AAE6FFA}" type="pres">
      <dgm:prSet presAssocID="{073DAEFE-00B4-4405-8E4A-C182A2E1CF8B}" presName="parent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100330-4842-4DD9-B1D5-96054E8A9F7C}" type="pres">
      <dgm:prSet presAssocID="{073DAEFE-00B4-4405-8E4A-C182A2E1CF8B}" presName="childShp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716F52-DE24-47C9-BDC8-C05AEA015033}" type="presOf" srcId="{073DAEFE-00B4-4405-8E4A-C182A2E1CF8B}" destId="{D7001104-0D72-47CA-BF24-3DD93AAE6FFA}" srcOrd="0" destOrd="0" presId="urn:microsoft.com/office/officeart/2005/8/layout/vList6"/>
    <dgm:cxn modelId="{BF6474FA-3CEF-42CB-BF09-427018ECA37D}" srcId="{A07E8643-A749-4A07-AB90-3FCF4D1C9F8C}" destId="{765830C2-6A8D-4E70-98DC-81ABC87BBD4A}" srcOrd="0" destOrd="0" parTransId="{4ECBF8E0-DD28-4E02-9F10-42A275A38415}" sibTransId="{4B9FCA93-3C1C-4848-A5A8-3B0A829FD0EA}"/>
    <dgm:cxn modelId="{240F651D-6D6A-4521-AABC-6414A464D21F}" type="presOf" srcId="{71ED3060-9DD7-41E7-834E-5269D2415C07}" destId="{CAF08E0A-D293-43D4-BDB6-9DC1EDF761D3}" srcOrd="0" destOrd="0" presId="urn:microsoft.com/office/officeart/2005/8/layout/vList6"/>
    <dgm:cxn modelId="{D646470E-511A-44D9-A052-34B000A4A7B2}" type="presOf" srcId="{A07E8643-A749-4A07-AB90-3FCF4D1C9F8C}" destId="{97F01D40-F1DE-423A-A714-85770CE9D407}" srcOrd="0" destOrd="0" presId="urn:microsoft.com/office/officeart/2005/8/layout/vList6"/>
    <dgm:cxn modelId="{6FD5C5A5-F9FE-4446-BCDE-F84774509327}" srcId="{4352240B-4F68-4AB3-86E3-E16E629F8D79}" destId="{8416601F-AFFC-4B2A-BDDD-EB8DC7732611}" srcOrd="2" destOrd="0" parTransId="{FA79AF3C-A117-4B8B-81A6-B494C193966C}" sibTransId="{2C64AF0E-62D3-4955-9B29-0B5AF74AC378}"/>
    <dgm:cxn modelId="{5DDA0FD5-ECDE-4BB4-AF39-FCCCFBBE05D7}" type="presOf" srcId="{FE779579-5F3A-4270-8EF9-2E52BEA3794E}" destId="{B3C6720F-452E-4721-870B-DE76BCCF6D27}" srcOrd="0" destOrd="0" presId="urn:microsoft.com/office/officeart/2005/8/layout/vList6"/>
    <dgm:cxn modelId="{2E90065A-00A2-4109-B72E-794A3CB47BE5}" srcId="{22DE1EDE-7E5B-4DCB-80EE-733D0A048DE8}" destId="{EBA3935B-4AE7-4B5F-8E2C-E87ACD328886}" srcOrd="0" destOrd="0" parTransId="{96E4613A-DEEF-4CC9-936A-66C4F2A108F0}" sibTransId="{DFF8DC09-24F5-4E02-A938-EB2C31C3D27C}"/>
    <dgm:cxn modelId="{4959356E-D96D-44AC-A00E-FDA0725DB483}" srcId="{4352240B-4F68-4AB3-86E3-E16E629F8D79}" destId="{AFD5DB44-952D-43A8-9916-E1AC676CF047}" srcOrd="6" destOrd="0" parTransId="{3605D9B4-9E05-45A7-8481-AC5CB5A520E1}" sibTransId="{CABA4341-8B0F-48B7-88CC-B6FE467BCE92}"/>
    <dgm:cxn modelId="{02C06A27-FAD5-47E2-98CA-8502E224FFF5}" srcId="{0DE357FC-6E8E-4311-B595-434C0008F0F5}" destId="{71ED3060-9DD7-41E7-834E-5269D2415C07}" srcOrd="0" destOrd="0" parTransId="{AE7E0274-901E-4DF6-B482-D2E10C2F3AC3}" sibTransId="{EC30DFB9-FFB7-4E7C-BFAB-C816E585DF3F}"/>
    <dgm:cxn modelId="{18B9B8E2-3C2F-4009-A808-FB62E6F544F9}" type="presOf" srcId="{9240A92D-22E7-427F-8973-DB6236F6BC7C}" destId="{25552BA7-3ADB-4954-8AC7-773BAF7186EA}" srcOrd="0" destOrd="0" presId="urn:microsoft.com/office/officeart/2005/8/layout/vList6"/>
    <dgm:cxn modelId="{33E070F9-454E-438E-9274-4889B4F72FBA}" type="presOf" srcId="{0E11622D-A367-40ED-929B-889258A37102}" destId="{74100330-4842-4DD9-B1D5-96054E8A9F7C}" srcOrd="0" destOrd="0" presId="urn:microsoft.com/office/officeart/2005/8/layout/vList6"/>
    <dgm:cxn modelId="{5D7913AF-F715-47AE-BAF8-AD8900B5C672}" srcId="{687B9A78-07F5-41B7-9747-1B5849365EE6}" destId="{FE779579-5F3A-4270-8EF9-2E52BEA3794E}" srcOrd="0" destOrd="0" parTransId="{DF070CD3-6B42-47DC-B7A0-034897B88A94}" sibTransId="{893795D8-A246-454C-9D1A-6A3FBF5FB58E}"/>
    <dgm:cxn modelId="{5DC9904C-2677-4A97-A0D6-5116B7AABBBB}" type="presOf" srcId="{765830C2-6A8D-4E70-98DC-81ABC87BBD4A}" destId="{64AD4415-4C49-4423-B7BB-317CC9893A39}" srcOrd="0" destOrd="0" presId="urn:microsoft.com/office/officeart/2005/8/layout/vList6"/>
    <dgm:cxn modelId="{D324575C-EFD1-40B2-9B41-AB646CD901ED}" srcId="{03BF1DD3-8DBB-459A-8BE5-C8BF46BA2A4D}" destId="{6D3A7027-DA57-4207-AD36-7C1AF4054007}" srcOrd="0" destOrd="0" parTransId="{C64232E7-2A5A-442E-9CD8-BE27FF1141DD}" sibTransId="{BA4208A5-945A-427A-97EF-D3CCB1E49458}"/>
    <dgm:cxn modelId="{6DF31D00-BF35-4037-B548-93276C42A05A}" srcId="{AFD5DB44-952D-43A8-9916-E1AC676CF047}" destId="{5EF024FA-2928-4F82-8772-6F37C7FDEC7B}" srcOrd="0" destOrd="0" parTransId="{62A77C22-DB49-4C53-B2FB-1B77F2ACFC47}" sibTransId="{9D77D138-1655-4366-B185-A9596C86C6A0}"/>
    <dgm:cxn modelId="{3EB65495-3621-48CF-B37A-8FF60DB742F6}" srcId="{4352240B-4F68-4AB3-86E3-E16E629F8D79}" destId="{03BF1DD3-8DBB-459A-8BE5-C8BF46BA2A4D}" srcOrd="1" destOrd="0" parTransId="{DE301902-4E9B-4BE7-BB44-574F37209F14}" sibTransId="{D9D195ED-F751-4F1B-A9D1-6EA65F976A9B}"/>
    <dgm:cxn modelId="{DE0610C4-8836-4E7B-A8D1-AF331315FE8A}" type="presOf" srcId="{40183188-AAC8-44B4-BC61-0592FF8AFE9A}" destId="{018B7F1A-403B-49B6-AB71-F1139DBF4EE5}" srcOrd="0" destOrd="0" presId="urn:microsoft.com/office/officeart/2005/8/layout/vList6"/>
    <dgm:cxn modelId="{8696B6C9-7B3B-4D74-9D11-6B939022E9C0}" srcId="{4352240B-4F68-4AB3-86E3-E16E629F8D79}" destId="{0DE357FC-6E8E-4311-B595-434C0008F0F5}" srcOrd="7" destOrd="0" parTransId="{17ADAE31-AD4B-441A-B460-152E5C16D877}" sibTransId="{7E7FA1C0-B25A-46E3-9A96-2DC35856B7A6}"/>
    <dgm:cxn modelId="{7DA6BAF0-3934-4361-AB82-21FC606BE6E5}" srcId="{4352240B-4F68-4AB3-86E3-E16E629F8D79}" destId="{A07E8643-A749-4A07-AB90-3FCF4D1C9F8C}" srcOrd="0" destOrd="0" parTransId="{348E640F-70BD-43A6-B04C-B1AD8F59C73A}" sibTransId="{38D2A1A2-8CE6-4AA0-A62F-29DEF15CBDBC}"/>
    <dgm:cxn modelId="{CF63ECA2-97AD-49D8-AC94-24EB78020BB8}" type="presOf" srcId="{AFD5DB44-952D-43A8-9916-E1AC676CF047}" destId="{0DA6535C-4DFD-4A72-A501-C0FF36FACDE2}" srcOrd="0" destOrd="0" presId="urn:microsoft.com/office/officeart/2005/8/layout/vList6"/>
    <dgm:cxn modelId="{6090C5AE-546E-4961-AD1E-0C9E2D81A10C}" srcId="{BA412109-FDB8-4307-999B-B08F56CDF748}" destId="{0D4EAFDA-6A2B-461F-95C4-36EDD4482B4B}" srcOrd="0" destOrd="0" parTransId="{FA8EEC2E-CEDD-4576-B40E-91AD07A5CD84}" sibTransId="{04C61BC8-F99E-4D31-98D8-E2C3D2F02617}"/>
    <dgm:cxn modelId="{98FFA6C8-CFEE-47CA-A08F-EFCE1F32614D}" srcId="{9240A92D-22E7-427F-8973-DB6236F6BC7C}" destId="{40183188-AAC8-44B4-BC61-0592FF8AFE9A}" srcOrd="0" destOrd="0" parTransId="{76F978C9-862B-4427-B375-AA2B09E90804}" sibTransId="{F4971223-69E6-467B-909A-9EA3C51ECE1D}"/>
    <dgm:cxn modelId="{F71FD5EF-47E0-4E9C-A02D-9FA6F26FDB52}" type="presOf" srcId="{8416601F-AFFC-4B2A-BDDD-EB8DC7732611}" destId="{383793CE-B41E-4576-8397-E6569F7C4035}" srcOrd="0" destOrd="0" presId="urn:microsoft.com/office/officeart/2005/8/layout/vList6"/>
    <dgm:cxn modelId="{9D92C040-E407-402F-A9D5-670813835188}" srcId="{4352240B-4F68-4AB3-86E3-E16E629F8D79}" destId="{687B9A78-07F5-41B7-9747-1B5849365EE6}" srcOrd="5" destOrd="0" parTransId="{C468A60C-E664-4419-8E05-BD260E389B12}" sibTransId="{4A37F3D7-5B2B-418E-ADFD-4AD0D5EA3D23}"/>
    <dgm:cxn modelId="{9A8C84F7-EEAA-4C55-8F86-D5CB893818BD}" srcId="{4352240B-4F68-4AB3-86E3-E16E629F8D79}" destId="{073DAEFE-00B4-4405-8E4A-C182A2E1CF8B}" srcOrd="9" destOrd="0" parTransId="{0BF10DF3-43E4-46A9-8017-6ECCA46184F6}" sibTransId="{39BFEEC6-3AE1-4CF1-89CB-157701F9AE7A}"/>
    <dgm:cxn modelId="{9B3E6FDD-A6D9-49D1-826A-7CB848D1A288}" type="presOf" srcId="{5EF024FA-2928-4F82-8772-6F37C7FDEC7B}" destId="{9D553A24-338A-4027-95B7-DE4F9850B161}" srcOrd="0" destOrd="0" presId="urn:microsoft.com/office/officeart/2005/8/layout/vList6"/>
    <dgm:cxn modelId="{DD1D22ED-EEFB-4519-86CC-B0CCA7BED512}" type="presOf" srcId="{4352240B-4F68-4AB3-86E3-E16E629F8D79}" destId="{20E81CDC-1D1B-4B4D-9698-41B308A640B2}" srcOrd="0" destOrd="0" presId="urn:microsoft.com/office/officeart/2005/8/layout/vList6"/>
    <dgm:cxn modelId="{F37D0A65-7A15-4EE9-90DE-ECCA0712B55A}" type="presOf" srcId="{BA412109-FDB8-4307-999B-B08F56CDF748}" destId="{E6B70907-DA31-4BDF-AC4C-65D7FF45F993}" srcOrd="0" destOrd="0" presId="urn:microsoft.com/office/officeart/2005/8/layout/vList6"/>
    <dgm:cxn modelId="{4369EDD0-9825-4D64-A0C5-1E577E93B5F5}" srcId="{8416601F-AFFC-4B2A-BDDD-EB8DC7732611}" destId="{C0BD015A-F695-4760-B4E8-6A3BD5413130}" srcOrd="0" destOrd="0" parTransId="{0A70852B-7D7C-49F4-BEE7-E4BC53FB2F32}" sibTransId="{CFE3D6B6-A5A6-4DE7-8BEF-4190320B8C83}"/>
    <dgm:cxn modelId="{B1275AA5-1B8C-4CEC-ADAC-985C1AADBED5}" srcId="{4352240B-4F68-4AB3-86E3-E16E629F8D79}" destId="{9240A92D-22E7-427F-8973-DB6236F6BC7C}" srcOrd="3" destOrd="0" parTransId="{4BF683AC-D1CE-4317-818D-11578AEFB25F}" sibTransId="{43A6097F-8754-4DF4-8838-651AA5E2F7B6}"/>
    <dgm:cxn modelId="{35FD8043-C21A-4530-8ED4-05D497E8B27B}" type="presOf" srcId="{EBA3935B-4AE7-4B5F-8E2C-E87ACD328886}" destId="{15FEF2DD-5719-46B3-AD28-E0F27BC29CC1}" srcOrd="0" destOrd="0" presId="urn:microsoft.com/office/officeart/2005/8/layout/vList6"/>
    <dgm:cxn modelId="{A4F41F2E-1E31-4A3F-A62B-6FD4CB7B8852}" type="presOf" srcId="{22DE1EDE-7E5B-4DCB-80EE-733D0A048DE8}" destId="{76089F48-DC2C-44B3-A5DB-D2542875EC25}" srcOrd="0" destOrd="0" presId="urn:microsoft.com/office/officeart/2005/8/layout/vList6"/>
    <dgm:cxn modelId="{79B978C8-194A-4DC7-8B8B-62F2DF6FA4EA}" type="presOf" srcId="{03BF1DD3-8DBB-459A-8BE5-C8BF46BA2A4D}" destId="{307C049D-DFD9-49C1-96EB-B5CEB270E7E7}" srcOrd="0" destOrd="0" presId="urn:microsoft.com/office/officeart/2005/8/layout/vList6"/>
    <dgm:cxn modelId="{DEDF3FF2-6685-4459-8CD5-4DA20FD56A70}" type="presOf" srcId="{6D3A7027-DA57-4207-AD36-7C1AF4054007}" destId="{C6168D08-B1C6-4D27-B2D4-66912CFF4C4D}" srcOrd="0" destOrd="0" presId="urn:microsoft.com/office/officeart/2005/8/layout/vList6"/>
    <dgm:cxn modelId="{F09D5093-6243-4C1B-8517-1F6F93958008}" srcId="{4352240B-4F68-4AB3-86E3-E16E629F8D79}" destId="{22DE1EDE-7E5B-4DCB-80EE-733D0A048DE8}" srcOrd="8" destOrd="0" parTransId="{0F707076-5834-47AF-819F-4D7080F33048}" sibTransId="{58844274-0121-4E08-B9FC-3E8AB900DEC6}"/>
    <dgm:cxn modelId="{03ACE06D-4354-402B-A3CA-420252908DDD}" type="presOf" srcId="{687B9A78-07F5-41B7-9747-1B5849365EE6}" destId="{7C4DB831-2DEF-4328-99EE-F54B233E9C26}" srcOrd="0" destOrd="0" presId="urn:microsoft.com/office/officeart/2005/8/layout/vList6"/>
    <dgm:cxn modelId="{3ACFD8A4-F3F2-4539-BB26-C2CE96A28522}" srcId="{073DAEFE-00B4-4405-8E4A-C182A2E1CF8B}" destId="{0E11622D-A367-40ED-929B-889258A37102}" srcOrd="0" destOrd="0" parTransId="{325FFEA4-A345-48B5-8DDC-652BE7FEE75F}" sibTransId="{8E63B390-C6AF-460E-AA55-4544F3800C63}"/>
    <dgm:cxn modelId="{58D6544A-E17F-4907-A48F-606A41EC2E4E}" type="presOf" srcId="{0DE357FC-6E8E-4311-B595-434C0008F0F5}" destId="{8E03E960-48E2-4CCE-A4B5-3D87B117CFE2}" srcOrd="0" destOrd="0" presId="urn:microsoft.com/office/officeart/2005/8/layout/vList6"/>
    <dgm:cxn modelId="{3667B2BB-61D1-4636-BD6D-15B9C7C5FE3C}" type="presOf" srcId="{0D4EAFDA-6A2B-461F-95C4-36EDD4482B4B}" destId="{5C37E4F8-7599-4D1B-A30C-C08048F0C071}" srcOrd="0" destOrd="0" presId="urn:microsoft.com/office/officeart/2005/8/layout/vList6"/>
    <dgm:cxn modelId="{00821249-AF8E-4775-B294-E68ED3633F50}" type="presOf" srcId="{C0BD015A-F695-4760-B4E8-6A3BD5413130}" destId="{6B54246C-36E9-4031-9839-E4CFC19A4C31}" srcOrd="0" destOrd="0" presId="urn:microsoft.com/office/officeart/2005/8/layout/vList6"/>
    <dgm:cxn modelId="{EEB7E01C-1B4B-4F30-88B8-554E8B51A289}" srcId="{4352240B-4F68-4AB3-86E3-E16E629F8D79}" destId="{BA412109-FDB8-4307-999B-B08F56CDF748}" srcOrd="4" destOrd="0" parTransId="{088667AD-8858-4CE7-A5B9-0863051F4AE9}" sibTransId="{71A023FC-3570-48FF-9B80-AE6CFF81EB84}"/>
    <dgm:cxn modelId="{E5078F2B-8B1B-4B2D-858E-A0CA2CC74CD3}" type="presParOf" srcId="{20E81CDC-1D1B-4B4D-9698-41B308A640B2}" destId="{263725BA-CAC9-4773-B40B-C6D2E2E07842}" srcOrd="0" destOrd="0" presId="urn:microsoft.com/office/officeart/2005/8/layout/vList6"/>
    <dgm:cxn modelId="{FAB916A8-82EA-445B-B17B-922BBF225301}" type="presParOf" srcId="{263725BA-CAC9-4773-B40B-C6D2E2E07842}" destId="{97F01D40-F1DE-423A-A714-85770CE9D407}" srcOrd="0" destOrd="0" presId="urn:microsoft.com/office/officeart/2005/8/layout/vList6"/>
    <dgm:cxn modelId="{0D8711F3-68C0-4261-91B1-CA36BDCBB070}" type="presParOf" srcId="{263725BA-CAC9-4773-B40B-C6D2E2E07842}" destId="{64AD4415-4C49-4423-B7BB-317CC9893A39}" srcOrd="1" destOrd="0" presId="urn:microsoft.com/office/officeart/2005/8/layout/vList6"/>
    <dgm:cxn modelId="{CE84F2F6-28DE-49B0-9BA2-6FA1123BBDCA}" type="presParOf" srcId="{20E81CDC-1D1B-4B4D-9698-41B308A640B2}" destId="{43C7BC9D-82FE-4CAD-B9F1-359C7DDF3967}" srcOrd="1" destOrd="0" presId="urn:microsoft.com/office/officeart/2005/8/layout/vList6"/>
    <dgm:cxn modelId="{C93163E1-6745-4597-AAC6-2E7F8FEFCA2D}" type="presParOf" srcId="{20E81CDC-1D1B-4B4D-9698-41B308A640B2}" destId="{F2FA020B-E41A-43CA-B97D-FE80733107D2}" srcOrd="2" destOrd="0" presId="urn:microsoft.com/office/officeart/2005/8/layout/vList6"/>
    <dgm:cxn modelId="{A78C1F47-B457-45AA-90AC-28FA385B7B36}" type="presParOf" srcId="{F2FA020B-E41A-43CA-B97D-FE80733107D2}" destId="{307C049D-DFD9-49C1-96EB-B5CEB270E7E7}" srcOrd="0" destOrd="0" presId="urn:microsoft.com/office/officeart/2005/8/layout/vList6"/>
    <dgm:cxn modelId="{A9C2BC81-6508-4E2A-A390-C81AD7969DC2}" type="presParOf" srcId="{F2FA020B-E41A-43CA-B97D-FE80733107D2}" destId="{C6168D08-B1C6-4D27-B2D4-66912CFF4C4D}" srcOrd="1" destOrd="0" presId="urn:microsoft.com/office/officeart/2005/8/layout/vList6"/>
    <dgm:cxn modelId="{7F88AEF9-3CF8-4EF1-91BA-3632D3431B91}" type="presParOf" srcId="{20E81CDC-1D1B-4B4D-9698-41B308A640B2}" destId="{230A0143-2CA2-403B-8113-2B7969E974EA}" srcOrd="3" destOrd="0" presId="urn:microsoft.com/office/officeart/2005/8/layout/vList6"/>
    <dgm:cxn modelId="{8F84F486-A414-4837-8960-3CD1578D33A7}" type="presParOf" srcId="{20E81CDC-1D1B-4B4D-9698-41B308A640B2}" destId="{1D675425-A94B-44BC-96F9-9D09A92D7A62}" srcOrd="4" destOrd="0" presId="urn:microsoft.com/office/officeart/2005/8/layout/vList6"/>
    <dgm:cxn modelId="{FCFF7DF3-7A91-4F45-BFC8-36A3DDA8738A}" type="presParOf" srcId="{1D675425-A94B-44BC-96F9-9D09A92D7A62}" destId="{383793CE-B41E-4576-8397-E6569F7C4035}" srcOrd="0" destOrd="0" presId="urn:microsoft.com/office/officeart/2005/8/layout/vList6"/>
    <dgm:cxn modelId="{27E8A96E-B526-4789-9D88-5F956C4004DC}" type="presParOf" srcId="{1D675425-A94B-44BC-96F9-9D09A92D7A62}" destId="{6B54246C-36E9-4031-9839-E4CFC19A4C31}" srcOrd="1" destOrd="0" presId="urn:microsoft.com/office/officeart/2005/8/layout/vList6"/>
    <dgm:cxn modelId="{5BEAB9D1-34B3-4201-9C35-EE8B5BEED3E0}" type="presParOf" srcId="{20E81CDC-1D1B-4B4D-9698-41B308A640B2}" destId="{FDE14C38-A615-4D8A-A43D-FFAFCF20B6EB}" srcOrd="5" destOrd="0" presId="urn:microsoft.com/office/officeart/2005/8/layout/vList6"/>
    <dgm:cxn modelId="{5B10E3D4-209E-4049-A86B-A4215A254A89}" type="presParOf" srcId="{20E81CDC-1D1B-4B4D-9698-41B308A640B2}" destId="{D2184ADD-4288-4C92-B6CC-9E2E01EFF198}" srcOrd="6" destOrd="0" presId="urn:microsoft.com/office/officeart/2005/8/layout/vList6"/>
    <dgm:cxn modelId="{558A5186-A0F3-46FC-9C33-52E38D83A81C}" type="presParOf" srcId="{D2184ADD-4288-4C92-B6CC-9E2E01EFF198}" destId="{25552BA7-3ADB-4954-8AC7-773BAF7186EA}" srcOrd="0" destOrd="0" presId="urn:microsoft.com/office/officeart/2005/8/layout/vList6"/>
    <dgm:cxn modelId="{F19D3AB7-8645-4F89-9327-4EB0FDB115BD}" type="presParOf" srcId="{D2184ADD-4288-4C92-B6CC-9E2E01EFF198}" destId="{018B7F1A-403B-49B6-AB71-F1139DBF4EE5}" srcOrd="1" destOrd="0" presId="urn:microsoft.com/office/officeart/2005/8/layout/vList6"/>
    <dgm:cxn modelId="{388CEFBF-29BC-43EC-9504-DF07C50AB873}" type="presParOf" srcId="{20E81CDC-1D1B-4B4D-9698-41B308A640B2}" destId="{89E6E548-6120-45E4-984A-70CD9FD9C5DA}" srcOrd="7" destOrd="0" presId="urn:microsoft.com/office/officeart/2005/8/layout/vList6"/>
    <dgm:cxn modelId="{22668391-C6A8-403D-BB66-38DCABA39732}" type="presParOf" srcId="{20E81CDC-1D1B-4B4D-9698-41B308A640B2}" destId="{0E875381-828B-4301-8AFE-8F23C354FB2C}" srcOrd="8" destOrd="0" presId="urn:microsoft.com/office/officeart/2005/8/layout/vList6"/>
    <dgm:cxn modelId="{65C4DB43-D81D-41E8-B1BF-70EF65647199}" type="presParOf" srcId="{0E875381-828B-4301-8AFE-8F23C354FB2C}" destId="{E6B70907-DA31-4BDF-AC4C-65D7FF45F993}" srcOrd="0" destOrd="0" presId="urn:microsoft.com/office/officeart/2005/8/layout/vList6"/>
    <dgm:cxn modelId="{6E1E93E5-988A-4F58-A693-1B487D62617F}" type="presParOf" srcId="{0E875381-828B-4301-8AFE-8F23C354FB2C}" destId="{5C37E4F8-7599-4D1B-A30C-C08048F0C071}" srcOrd="1" destOrd="0" presId="urn:microsoft.com/office/officeart/2005/8/layout/vList6"/>
    <dgm:cxn modelId="{01748522-E527-4884-921B-7F53D0335817}" type="presParOf" srcId="{20E81CDC-1D1B-4B4D-9698-41B308A640B2}" destId="{DBA42704-FEB7-4643-86A6-B5A9767A7678}" srcOrd="9" destOrd="0" presId="urn:microsoft.com/office/officeart/2005/8/layout/vList6"/>
    <dgm:cxn modelId="{CC9A09E0-438E-4B75-A972-08349A6A1BB8}" type="presParOf" srcId="{20E81CDC-1D1B-4B4D-9698-41B308A640B2}" destId="{88217358-9D56-4B2B-BD20-5693F4889AC1}" srcOrd="10" destOrd="0" presId="urn:microsoft.com/office/officeart/2005/8/layout/vList6"/>
    <dgm:cxn modelId="{BD7D8A9D-F85C-4317-9E5F-A4A7D2CA6816}" type="presParOf" srcId="{88217358-9D56-4B2B-BD20-5693F4889AC1}" destId="{7C4DB831-2DEF-4328-99EE-F54B233E9C26}" srcOrd="0" destOrd="0" presId="urn:microsoft.com/office/officeart/2005/8/layout/vList6"/>
    <dgm:cxn modelId="{F26C6C89-5B2D-45AF-8F8F-8F67F92A6E86}" type="presParOf" srcId="{88217358-9D56-4B2B-BD20-5693F4889AC1}" destId="{B3C6720F-452E-4721-870B-DE76BCCF6D27}" srcOrd="1" destOrd="0" presId="urn:microsoft.com/office/officeart/2005/8/layout/vList6"/>
    <dgm:cxn modelId="{999DB45D-C724-49F4-818D-11ED335905F2}" type="presParOf" srcId="{20E81CDC-1D1B-4B4D-9698-41B308A640B2}" destId="{43DA0823-1DD6-40E9-A298-A0E49B3BD05C}" srcOrd="11" destOrd="0" presId="urn:microsoft.com/office/officeart/2005/8/layout/vList6"/>
    <dgm:cxn modelId="{775BD1BE-B4C1-420D-8FB8-59FB79F27ECD}" type="presParOf" srcId="{20E81CDC-1D1B-4B4D-9698-41B308A640B2}" destId="{C4D4D6E0-630E-469C-B889-39F131D10EFF}" srcOrd="12" destOrd="0" presId="urn:microsoft.com/office/officeart/2005/8/layout/vList6"/>
    <dgm:cxn modelId="{ED56424F-ABC5-44BA-AF36-18FE72B86907}" type="presParOf" srcId="{C4D4D6E0-630E-469C-B889-39F131D10EFF}" destId="{0DA6535C-4DFD-4A72-A501-C0FF36FACDE2}" srcOrd="0" destOrd="0" presId="urn:microsoft.com/office/officeart/2005/8/layout/vList6"/>
    <dgm:cxn modelId="{FAB69A2F-5817-4263-9CCB-D96AB70066C2}" type="presParOf" srcId="{C4D4D6E0-630E-469C-B889-39F131D10EFF}" destId="{9D553A24-338A-4027-95B7-DE4F9850B161}" srcOrd="1" destOrd="0" presId="urn:microsoft.com/office/officeart/2005/8/layout/vList6"/>
    <dgm:cxn modelId="{A5D8D081-2DD6-4DAC-B467-E0D29FED2EC7}" type="presParOf" srcId="{20E81CDC-1D1B-4B4D-9698-41B308A640B2}" destId="{D0A74F6C-C4B2-4D6B-AF9E-F0C375C862F7}" srcOrd="13" destOrd="0" presId="urn:microsoft.com/office/officeart/2005/8/layout/vList6"/>
    <dgm:cxn modelId="{60699C3D-C882-48BC-B8A0-21DAD5EEBB1E}" type="presParOf" srcId="{20E81CDC-1D1B-4B4D-9698-41B308A640B2}" destId="{8961FB3C-AB07-49FA-A503-BD46B5A2E43C}" srcOrd="14" destOrd="0" presId="urn:microsoft.com/office/officeart/2005/8/layout/vList6"/>
    <dgm:cxn modelId="{1CF2CD31-C2B4-4AF6-9A7B-9756937B37DE}" type="presParOf" srcId="{8961FB3C-AB07-49FA-A503-BD46B5A2E43C}" destId="{8E03E960-48E2-4CCE-A4B5-3D87B117CFE2}" srcOrd="0" destOrd="0" presId="urn:microsoft.com/office/officeart/2005/8/layout/vList6"/>
    <dgm:cxn modelId="{A74BEBBD-82BD-45CD-97E2-F28451FC1A6B}" type="presParOf" srcId="{8961FB3C-AB07-49FA-A503-BD46B5A2E43C}" destId="{CAF08E0A-D293-43D4-BDB6-9DC1EDF761D3}" srcOrd="1" destOrd="0" presId="urn:microsoft.com/office/officeart/2005/8/layout/vList6"/>
    <dgm:cxn modelId="{1CDE8C7D-D6A2-428A-B152-98A43B2359DC}" type="presParOf" srcId="{20E81CDC-1D1B-4B4D-9698-41B308A640B2}" destId="{4D4CA4E0-AFEF-4904-84AA-028B5356D5D5}" srcOrd="15" destOrd="0" presId="urn:microsoft.com/office/officeart/2005/8/layout/vList6"/>
    <dgm:cxn modelId="{04A6CA2B-8433-4764-B1CA-5ED69D9F928B}" type="presParOf" srcId="{20E81CDC-1D1B-4B4D-9698-41B308A640B2}" destId="{6930F85F-4E7F-42C3-BAC9-BB56FE5DFEC3}" srcOrd="16" destOrd="0" presId="urn:microsoft.com/office/officeart/2005/8/layout/vList6"/>
    <dgm:cxn modelId="{39152F04-E380-49AB-AE0C-F41457276EDF}" type="presParOf" srcId="{6930F85F-4E7F-42C3-BAC9-BB56FE5DFEC3}" destId="{76089F48-DC2C-44B3-A5DB-D2542875EC25}" srcOrd="0" destOrd="0" presId="urn:microsoft.com/office/officeart/2005/8/layout/vList6"/>
    <dgm:cxn modelId="{50CFBD59-9A78-4922-8772-939889692549}" type="presParOf" srcId="{6930F85F-4E7F-42C3-BAC9-BB56FE5DFEC3}" destId="{15FEF2DD-5719-46B3-AD28-E0F27BC29CC1}" srcOrd="1" destOrd="0" presId="urn:microsoft.com/office/officeart/2005/8/layout/vList6"/>
    <dgm:cxn modelId="{1BAAFC18-E9D6-40ED-8A39-21867E1F9B10}" type="presParOf" srcId="{20E81CDC-1D1B-4B4D-9698-41B308A640B2}" destId="{7B784705-2CA9-41CB-AC95-E95D29F6B0B5}" srcOrd="17" destOrd="0" presId="urn:microsoft.com/office/officeart/2005/8/layout/vList6"/>
    <dgm:cxn modelId="{B1636D84-8BB5-47B9-ADFE-A8B6BCAAB4B9}" type="presParOf" srcId="{20E81CDC-1D1B-4B4D-9698-41B308A640B2}" destId="{4F744809-C48E-4ECA-A894-9A2C4D791DDD}" srcOrd="18" destOrd="0" presId="urn:microsoft.com/office/officeart/2005/8/layout/vList6"/>
    <dgm:cxn modelId="{F5BBBF09-43F7-4B1E-BF31-C2BECC09A1BC}" type="presParOf" srcId="{4F744809-C48E-4ECA-A894-9A2C4D791DDD}" destId="{D7001104-0D72-47CA-BF24-3DD93AAE6FFA}" srcOrd="0" destOrd="0" presId="urn:microsoft.com/office/officeart/2005/8/layout/vList6"/>
    <dgm:cxn modelId="{528A5673-4410-4F70-8170-59462DBDE773}" type="presParOf" srcId="{4F744809-C48E-4ECA-A894-9A2C4D791DDD}" destId="{74100330-4842-4DD9-B1D5-96054E8A9F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3E221-AEED-44A0-84A1-AAE9BE44D1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6233D59-27C4-4DDB-B72E-8EEDE1F63114}">
      <dgm:prSet/>
      <dgm:spPr/>
      <dgm:t>
        <a:bodyPr/>
        <a:lstStyle/>
        <a:p>
          <a:pPr rtl="0"/>
          <a:r>
            <a:rPr lang="de-DE" b="1" smtClean="0"/>
            <a:t>Schlagwörter</a:t>
          </a:r>
          <a:endParaRPr lang="de-DE"/>
        </a:p>
      </dgm:t>
    </dgm:pt>
    <dgm:pt modelId="{1E422A53-DACF-450D-AC0C-BD2D10DC714E}" type="parTrans" cxnId="{8FCE58F8-F5BB-49D1-A866-A910432770A1}">
      <dgm:prSet/>
      <dgm:spPr/>
      <dgm:t>
        <a:bodyPr/>
        <a:lstStyle/>
        <a:p>
          <a:endParaRPr lang="de-DE"/>
        </a:p>
      </dgm:t>
    </dgm:pt>
    <dgm:pt modelId="{AF0A4178-4E9B-4890-BBC9-68D6E97AFFC4}" type="sibTrans" cxnId="{8FCE58F8-F5BB-49D1-A866-A910432770A1}">
      <dgm:prSet/>
      <dgm:spPr/>
      <dgm:t>
        <a:bodyPr/>
        <a:lstStyle/>
        <a:p>
          <a:endParaRPr lang="de-DE"/>
        </a:p>
      </dgm:t>
    </dgm:pt>
    <dgm:pt modelId="{18DB3692-069D-4C0E-AB34-EAD53C16C917}">
      <dgm:prSet/>
      <dgm:spPr/>
      <dgm:t>
        <a:bodyPr/>
        <a:lstStyle/>
        <a:p>
          <a:pPr rtl="0"/>
          <a:r>
            <a:rPr lang="de-DE" dirty="0" smtClean="0"/>
            <a:t>Nachhaltigkeit in Bibliotheken</a:t>
          </a:r>
          <a:endParaRPr lang="de-DE" dirty="0"/>
        </a:p>
      </dgm:t>
    </dgm:pt>
    <dgm:pt modelId="{43F85ADE-387B-43DE-BF0F-B3776121D334}" type="parTrans" cxnId="{34C260ED-DCC6-470D-9BD0-85BBB15257F7}">
      <dgm:prSet/>
      <dgm:spPr/>
      <dgm:t>
        <a:bodyPr/>
        <a:lstStyle/>
        <a:p>
          <a:endParaRPr lang="de-DE"/>
        </a:p>
      </dgm:t>
    </dgm:pt>
    <dgm:pt modelId="{2840B16A-6E6A-418F-AFE4-1D22E079A557}" type="sibTrans" cxnId="{34C260ED-DCC6-470D-9BD0-85BBB15257F7}">
      <dgm:prSet/>
      <dgm:spPr/>
      <dgm:t>
        <a:bodyPr/>
        <a:lstStyle/>
        <a:p>
          <a:endParaRPr lang="de-DE"/>
        </a:p>
      </dgm:t>
    </dgm:pt>
    <dgm:pt modelId="{EDF0376A-7151-4CE7-A657-F5DCB26A3F93}">
      <dgm:prSet/>
      <dgm:spPr/>
      <dgm:t>
        <a:bodyPr/>
        <a:lstStyle/>
        <a:p>
          <a:pPr rtl="0"/>
          <a:r>
            <a:rPr lang="de-DE" dirty="0" smtClean="0"/>
            <a:t>Agenda 2030</a:t>
          </a:r>
          <a:endParaRPr lang="de-DE" dirty="0"/>
        </a:p>
      </dgm:t>
    </dgm:pt>
    <dgm:pt modelId="{79CD679F-7B35-4321-92E5-C0C77ABC67B8}" type="parTrans" cxnId="{1BFD50E0-E804-4CDF-A71C-D02D12C77721}">
      <dgm:prSet/>
      <dgm:spPr/>
      <dgm:t>
        <a:bodyPr/>
        <a:lstStyle/>
        <a:p>
          <a:endParaRPr lang="de-DE"/>
        </a:p>
      </dgm:t>
    </dgm:pt>
    <dgm:pt modelId="{A68093DF-B5D4-4428-B3EE-338145327AC0}" type="sibTrans" cxnId="{1BFD50E0-E804-4CDF-A71C-D02D12C77721}">
      <dgm:prSet/>
      <dgm:spPr/>
      <dgm:t>
        <a:bodyPr/>
        <a:lstStyle/>
        <a:p>
          <a:endParaRPr lang="de-DE"/>
        </a:p>
      </dgm:t>
    </dgm:pt>
    <dgm:pt modelId="{F4E8EBED-A1A4-4CBC-9FD0-DAA7A8CD2F36}">
      <dgm:prSet/>
      <dgm:spPr/>
      <dgm:t>
        <a:bodyPr/>
        <a:lstStyle/>
        <a:p>
          <a:pPr rtl="0"/>
          <a:r>
            <a:rPr lang="de-DE" dirty="0" smtClean="0"/>
            <a:t>Grüne Bibliothek</a:t>
          </a:r>
          <a:endParaRPr lang="de-DE" dirty="0"/>
        </a:p>
      </dgm:t>
    </dgm:pt>
    <dgm:pt modelId="{380C145B-BF54-4C22-970A-99B636FCEC79}" type="parTrans" cxnId="{F361DF64-21F6-4127-8ECA-AC1B920FBA4D}">
      <dgm:prSet/>
      <dgm:spPr/>
      <dgm:t>
        <a:bodyPr/>
        <a:lstStyle/>
        <a:p>
          <a:endParaRPr lang="de-DE"/>
        </a:p>
      </dgm:t>
    </dgm:pt>
    <dgm:pt modelId="{531F3AB6-8BF5-45EB-95B1-CC03782A658F}" type="sibTrans" cxnId="{F361DF64-21F6-4127-8ECA-AC1B920FBA4D}">
      <dgm:prSet/>
      <dgm:spPr/>
      <dgm:t>
        <a:bodyPr/>
        <a:lstStyle/>
        <a:p>
          <a:endParaRPr lang="de-DE"/>
        </a:p>
      </dgm:t>
    </dgm:pt>
    <dgm:pt modelId="{5D03646C-323B-4AF6-A974-7BD96944FC13}">
      <dgm:prSet/>
      <dgm:spPr/>
      <dgm:t>
        <a:bodyPr/>
        <a:lstStyle/>
        <a:p>
          <a:pPr rtl="0"/>
          <a:r>
            <a:rPr lang="de-DE" dirty="0" smtClean="0"/>
            <a:t>Qualitätsmanagement</a:t>
          </a:r>
          <a:endParaRPr lang="de-DE" dirty="0"/>
        </a:p>
      </dgm:t>
    </dgm:pt>
    <dgm:pt modelId="{5D082F35-F817-42D7-827E-1AA32BA5B941}" type="parTrans" cxnId="{CCA4437F-0F6E-443B-8737-1C2CCA5D3C2F}">
      <dgm:prSet/>
      <dgm:spPr/>
      <dgm:t>
        <a:bodyPr/>
        <a:lstStyle/>
        <a:p>
          <a:endParaRPr lang="de-DE"/>
        </a:p>
      </dgm:t>
    </dgm:pt>
    <dgm:pt modelId="{6CEE4605-9AE7-4F0E-9156-D3CA23D5B93D}" type="sibTrans" cxnId="{CCA4437F-0F6E-443B-8737-1C2CCA5D3C2F}">
      <dgm:prSet/>
      <dgm:spPr/>
      <dgm:t>
        <a:bodyPr/>
        <a:lstStyle/>
        <a:p>
          <a:endParaRPr lang="de-DE"/>
        </a:p>
      </dgm:t>
    </dgm:pt>
    <dgm:pt modelId="{CF8F5851-3DB2-4085-A39B-D1B415BA0A8B}">
      <dgm:prSet/>
      <dgm:spPr/>
      <dgm:t>
        <a:bodyPr/>
        <a:lstStyle/>
        <a:p>
          <a:pPr rtl="0"/>
          <a:r>
            <a:rPr lang="de-DE" dirty="0" smtClean="0"/>
            <a:t>Historische Aspekte</a:t>
          </a:r>
          <a:endParaRPr lang="de-DE" dirty="0"/>
        </a:p>
      </dgm:t>
    </dgm:pt>
    <dgm:pt modelId="{7C836BD0-D7A1-4AFA-A933-45654F8DB57F}" type="parTrans" cxnId="{5AB3F7EB-AC4A-4410-974F-BC62454D09E6}">
      <dgm:prSet/>
      <dgm:spPr/>
      <dgm:t>
        <a:bodyPr/>
        <a:lstStyle/>
        <a:p>
          <a:endParaRPr lang="de-DE"/>
        </a:p>
      </dgm:t>
    </dgm:pt>
    <dgm:pt modelId="{D2BEA444-E80A-4E7C-8CA0-52A9587D3D03}" type="sibTrans" cxnId="{5AB3F7EB-AC4A-4410-974F-BC62454D09E6}">
      <dgm:prSet/>
      <dgm:spPr/>
      <dgm:t>
        <a:bodyPr/>
        <a:lstStyle/>
        <a:p>
          <a:endParaRPr lang="de-DE"/>
        </a:p>
      </dgm:t>
    </dgm:pt>
    <dgm:pt modelId="{2FD77F4E-EDF7-4ABB-B0A5-0503D0C40B15}">
      <dgm:prSet/>
      <dgm:spPr/>
      <dgm:t>
        <a:bodyPr/>
        <a:lstStyle/>
        <a:p>
          <a:pPr rtl="0"/>
          <a:r>
            <a:rPr lang="de-DE" dirty="0" smtClean="0"/>
            <a:t>Energieverbrauch senken</a:t>
          </a:r>
          <a:endParaRPr lang="de-DE" dirty="0"/>
        </a:p>
      </dgm:t>
    </dgm:pt>
    <dgm:pt modelId="{2571D341-70B0-4914-857C-C35A3E4C9321}" type="parTrans" cxnId="{3B1A3B28-DB1D-4E02-9BAC-0DB7C4DDA5F0}">
      <dgm:prSet/>
      <dgm:spPr/>
      <dgm:t>
        <a:bodyPr/>
        <a:lstStyle/>
        <a:p>
          <a:endParaRPr lang="de-DE"/>
        </a:p>
      </dgm:t>
    </dgm:pt>
    <dgm:pt modelId="{F3CF92F9-5400-4714-BACB-5D0F0940F02C}" type="sibTrans" cxnId="{3B1A3B28-DB1D-4E02-9BAC-0DB7C4DDA5F0}">
      <dgm:prSet/>
      <dgm:spPr/>
      <dgm:t>
        <a:bodyPr/>
        <a:lstStyle/>
        <a:p>
          <a:endParaRPr lang="de-DE"/>
        </a:p>
      </dgm:t>
    </dgm:pt>
    <dgm:pt modelId="{4E8123DB-9B33-4E99-A7B7-71A42361BB99}">
      <dgm:prSet/>
      <dgm:spPr/>
      <dgm:t>
        <a:bodyPr/>
        <a:lstStyle/>
        <a:p>
          <a:pPr rtl="0"/>
          <a:r>
            <a:rPr lang="de-DE" b="1" dirty="0" smtClean="0"/>
            <a:t>Akteure</a:t>
          </a:r>
          <a:r>
            <a:rPr lang="de-DE" dirty="0" smtClean="0"/>
            <a:t>:</a:t>
          </a:r>
          <a:endParaRPr lang="de-DE" dirty="0"/>
        </a:p>
      </dgm:t>
    </dgm:pt>
    <dgm:pt modelId="{D0F7A80C-FDFE-49F3-984B-C3B16F2168D3}" type="parTrans" cxnId="{029BDA1D-34D8-4177-8650-8FB6A908A72D}">
      <dgm:prSet/>
      <dgm:spPr/>
      <dgm:t>
        <a:bodyPr/>
        <a:lstStyle/>
        <a:p>
          <a:endParaRPr lang="de-DE"/>
        </a:p>
      </dgm:t>
    </dgm:pt>
    <dgm:pt modelId="{533AF20D-D902-47A3-84AC-963EDA696964}" type="sibTrans" cxnId="{029BDA1D-34D8-4177-8650-8FB6A908A72D}">
      <dgm:prSet/>
      <dgm:spPr/>
      <dgm:t>
        <a:bodyPr/>
        <a:lstStyle/>
        <a:p>
          <a:endParaRPr lang="de-DE"/>
        </a:p>
      </dgm:t>
    </dgm:pt>
    <dgm:pt modelId="{535BF4B5-FC82-4833-A6E7-D57E9B32F5F6}">
      <dgm:prSet/>
      <dgm:spPr/>
      <dgm:t>
        <a:bodyPr/>
        <a:lstStyle/>
        <a:p>
          <a:pPr rtl="0"/>
          <a:r>
            <a:rPr lang="de-DE" b="1" dirty="0" smtClean="0"/>
            <a:t>Idee:</a:t>
          </a:r>
          <a:endParaRPr lang="de-DE" dirty="0"/>
        </a:p>
      </dgm:t>
    </dgm:pt>
    <dgm:pt modelId="{F7A11D8E-C53A-4D07-BF4C-812F2EF9BB76}" type="parTrans" cxnId="{58D84AAA-2F22-4D68-A470-46E46CAE6991}">
      <dgm:prSet/>
      <dgm:spPr/>
      <dgm:t>
        <a:bodyPr/>
        <a:lstStyle/>
        <a:p>
          <a:endParaRPr lang="de-DE"/>
        </a:p>
      </dgm:t>
    </dgm:pt>
    <dgm:pt modelId="{DE44738A-AB7C-4A2F-ADE2-59FFCF542A55}" type="sibTrans" cxnId="{58D84AAA-2F22-4D68-A470-46E46CAE6991}">
      <dgm:prSet/>
      <dgm:spPr/>
      <dgm:t>
        <a:bodyPr/>
        <a:lstStyle/>
        <a:p>
          <a:endParaRPr lang="de-DE"/>
        </a:p>
      </dgm:t>
    </dgm:pt>
    <dgm:pt modelId="{D74A4135-7683-40AE-BC62-8D03D8F4B219}">
      <dgm:prSet/>
      <dgm:spPr/>
      <dgm:t>
        <a:bodyPr/>
        <a:lstStyle/>
        <a:p>
          <a:pPr rtl="0"/>
          <a:r>
            <a:rPr lang="de-DE" dirty="0" smtClean="0"/>
            <a:t>Bundesministerium für Umwelt und Naturschutz</a:t>
          </a:r>
          <a:endParaRPr lang="de-DE" dirty="0"/>
        </a:p>
      </dgm:t>
    </dgm:pt>
    <dgm:pt modelId="{9C5D2B3C-00FD-48D5-8F89-B24BFB2A5C24}" type="parTrans" cxnId="{3CCB725D-DC69-4134-A5AC-89F985A26F69}">
      <dgm:prSet/>
      <dgm:spPr/>
      <dgm:t>
        <a:bodyPr/>
        <a:lstStyle/>
        <a:p>
          <a:endParaRPr lang="de-DE"/>
        </a:p>
      </dgm:t>
    </dgm:pt>
    <dgm:pt modelId="{5DD0DF16-470C-47E7-8FF8-ABAA16170007}" type="sibTrans" cxnId="{3CCB725D-DC69-4134-A5AC-89F985A26F69}">
      <dgm:prSet/>
      <dgm:spPr/>
      <dgm:t>
        <a:bodyPr/>
        <a:lstStyle/>
        <a:p>
          <a:endParaRPr lang="de-DE"/>
        </a:p>
      </dgm:t>
    </dgm:pt>
    <dgm:pt modelId="{6CCBAB4A-62CB-4CAC-9C1E-7B993ED09DA7}">
      <dgm:prSet/>
      <dgm:spPr/>
      <dgm:t>
        <a:bodyPr/>
        <a:lstStyle/>
        <a:p>
          <a:pPr rtl="0"/>
          <a:r>
            <a:rPr lang="de-DE" dirty="0" smtClean="0"/>
            <a:t> IFLA </a:t>
          </a:r>
          <a:endParaRPr lang="de-DE" dirty="0"/>
        </a:p>
      </dgm:t>
    </dgm:pt>
    <dgm:pt modelId="{9E58F8C5-78BE-4FCE-8ED7-D1E9A0FFBC79}" type="parTrans" cxnId="{ABAAC28A-77BD-4FC1-8A52-CEA7C65BA1A3}">
      <dgm:prSet/>
      <dgm:spPr/>
      <dgm:t>
        <a:bodyPr/>
        <a:lstStyle/>
        <a:p>
          <a:endParaRPr lang="de-DE"/>
        </a:p>
      </dgm:t>
    </dgm:pt>
    <dgm:pt modelId="{AC0EA13F-F141-4DCC-9D18-A8001909CBD3}" type="sibTrans" cxnId="{ABAAC28A-77BD-4FC1-8A52-CEA7C65BA1A3}">
      <dgm:prSet/>
      <dgm:spPr/>
      <dgm:t>
        <a:bodyPr/>
        <a:lstStyle/>
        <a:p>
          <a:endParaRPr lang="de-DE"/>
        </a:p>
      </dgm:t>
    </dgm:pt>
    <dgm:pt modelId="{648E0E57-E093-4213-B71C-D2446EC4AC28}">
      <dgm:prSet/>
      <dgm:spPr/>
      <dgm:t>
        <a:bodyPr/>
        <a:lstStyle/>
        <a:p>
          <a:pPr rtl="0"/>
          <a:r>
            <a:rPr lang="de-DE" dirty="0" smtClean="0"/>
            <a:t>einzelne Bibliotheken</a:t>
          </a:r>
          <a:endParaRPr lang="de-DE" dirty="0"/>
        </a:p>
      </dgm:t>
    </dgm:pt>
    <dgm:pt modelId="{141C29D7-1294-49BC-87DC-AF49E97887A2}" type="parTrans" cxnId="{0AF60CB6-7325-45C5-B668-1EFEF141BAC5}">
      <dgm:prSet/>
      <dgm:spPr/>
      <dgm:t>
        <a:bodyPr/>
        <a:lstStyle/>
        <a:p>
          <a:endParaRPr lang="de-DE"/>
        </a:p>
      </dgm:t>
    </dgm:pt>
    <dgm:pt modelId="{E8021584-3D6D-4481-8723-7BB47D718551}" type="sibTrans" cxnId="{0AF60CB6-7325-45C5-B668-1EFEF141BAC5}">
      <dgm:prSet/>
      <dgm:spPr/>
      <dgm:t>
        <a:bodyPr/>
        <a:lstStyle/>
        <a:p>
          <a:endParaRPr lang="de-DE"/>
        </a:p>
      </dgm:t>
    </dgm:pt>
    <dgm:pt modelId="{D573B921-4467-417E-952C-AE630E2FE384}">
      <dgm:prSet/>
      <dgm:spPr/>
      <dgm:t>
        <a:bodyPr/>
        <a:lstStyle/>
        <a:p>
          <a:pPr rtl="0"/>
          <a:r>
            <a:rPr lang="de-DE" dirty="0" smtClean="0"/>
            <a:t>Beispiele für Nachhaltigkeit in Bibliotheken beschreiben</a:t>
          </a:r>
          <a:endParaRPr lang="de-DE" dirty="0"/>
        </a:p>
      </dgm:t>
    </dgm:pt>
    <dgm:pt modelId="{4F42BF79-D588-4FB2-8D75-4847E2D49B85}" type="parTrans" cxnId="{DB3AEF03-524D-490E-89FF-09BECD1BF91E}">
      <dgm:prSet/>
      <dgm:spPr/>
      <dgm:t>
        <a:bodyPr/>
        <a:lstStyle/>
        <a:p>
          <a:endParaRPr lang="de-DE"/>
        </a:p>
      </dgm:t>
    </dgm:pt>
    <dgm:pt modelId="{BE3C61D3-7EDA-49BF-9579-909F33576109}" type="sibTrans" cxnId="{DB3AEF03-524D-490E-89FF-09BECD1BF91E}">
      <dgm:prSet/>
      <dgm:spPr/>
      <dgm:t>
        <a:bodyPr/>
        <a:lstStyle/>
        <a:p>
          <a:endParaRPr lang="de-DE"/>
        </a:p>
      </dgm:t>
    </dgm:pt>
    <dgm:pt modelId="{8268C3C7-C6D1-4F0F-9328-89D0948B20BC}">
      <dgm:prSet/>
      <dgm:spPr/>
      <dgm:t>
        <a:bodyPr/>
        <a:lstStyle/>
        <a:p>
          <a:pPr rtl="0"/>
          <a:r>
            <a:rPr lang="de-DE" dirty="0" smtClean="0"/>
            <a:t>Netzwerk Grüne Bibliothek</a:t>
          </a:r>
          <a:endParaRPr lang="de-DE" dirty="0"/>
        </a:p>
      </dgm:t>
    </dgm:pt>
    <dgm:pt modelId="{74AE91F0-EC0D-4CB9-B681-30B669B0F37D}" type="parTrans" cxnId="{35F2BF33-0EA9-4767-8E7C-423A1E9DB93E}">
      <dgm:prSet/>
      <dgm:spPr/>
    </dgm:pt>
    <dgm:pt modelId="{040C94A4-6468-41ED-B88C-9B24781D1E83}" type="sibTrans" cxnId="{35F2BF33-0EA9-4767-8E7C-423A1E9DB93E}">
      <dgm:prSet/>
      <dgm:spPr/>
    </dgm:pt>
    <dgm:pt modelId="{FBAABD79-071D-4BCF-973B-3CADBA2BBB86}" type="pres">
      <dgm:prSet presAssocID="{0743E221-AEED-44A0-84A1-AAE9BE44D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AD8E3B-5C24-41C3-8E99-F54BE7EB2884}" type="pres">
      <dgm:prSet presAssocID="{D6233D59-27C4-4DDB-B72E-8EEDE1F63114}" presName="composite" presStyleCnt="0"/>
      <dgm:spPr/>
    </dgm:pt>
    <dgm:pt modelId="{AFD0CC32-5F3B-46A2-8986-8019C0CD516F}" type="pres">
      <dgm:prSet presAssocID="{D6233D59-27C4-4DDB-B72E-8EEDE1F6311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5C73B4-416F-4FAD-9C5C-6EB3428AF5C2}" type="pres">
      <dgm:prSet presAssocID="{D6233D59-27C4-4DDB-B72E-8EEDE1F6311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005541-D5C2-4791-A2FB-16585FE62125}" type="pres">
      <dgm:prSet presAssocID="{AF0A4178-4E9B-4890-BBC9-68D6E97AFFC4}" presName="space" presStyleCnt="0"/>
      <dgm:spPr/>
    </dgm:pt>
    <dgm:pt modelId="{A2A5C4EE-D959-418F-8E76-56A568EA61CD}" type="pres">
      <dgm:prSet presAssocID="{4E8123DB-9B33-4E99-A7B7-71A42361BB99}" presName="composite" presStyleCnt="0"/>
      <dgm:spPr/>
    </dgm:pt>
    <dgm:pt modelId="{0CF9E3BF-4095-4392-BCDF-995576E42CE7}" type="pres">
      <dgm:prSet presAssocID="{4E8123DB-9B33-4E99-A7B7-71A42361BB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640079-D87B-4C49-9B3F-FCE6052040BC}" type="pres">
      <dgm:prSet presAssocID="{4E8123DB-9B33-4E99-A7B7-71A42361BB9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5BA6A3-CE73-4B94-A132-E20009E7F6F0}" type="pres">
      <dgm:prSet presAssocID="{533AF20D-D902-47A3-84AC-963EDA696964}" presName="space" presStyleCnt="0"/>
      <dgm:spPr/>
    </dgm:pt>
    <dgm:pt modelId="{15D456E9-63F7-4916-A178-31A43343E99F}" type="pres">
      <dgm:prSet presAssocID="{535BF4B5-FC82-4833-A6E7-D57E9B32F5F6}" presName="composite" presStyleCnt="0"/>
      <dgm:spPr/>
    </dgm:pt>
    <dgm:pt modelId="{AAD7EC6F-A2CA-421D-A583-EEE8409758C0}" type="pres">
      <dgm:prSet presAssocID="{535BF4B5-FC82-4833-A6E7-D57E9B32F5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1A7134-E79E-4F0A-8FD8-DD5CB35EB308}" type="pres">
      <dgm:prSet presAssocID="{535BF4B5-FC82-4833-A6E7-D57E9B32F5F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87C78AB-C949-452E-8616-5F4A6A1ABF69}" type="presOf" srcId="{D74A4135-7683-40AE-BC62-8D03D8F4B219}" destId="{A1640079-D87B-4C49-9B3F-FCE6052040BC}" srcOrd="0" destOrd="0" presId="urn:microsoft.com/office/officeart/2005/8/layout/hList1"/>
    <dgm:cxn modelId="{F361DF64-21F6-4127-8ECA-AC1B920FBA4D}" srcId="{D6233D59-27C4-4DDB-B72E-8EEDE1F63114}" destId="{F4E8EBED-A1A4-4CBC-9FD0-DAA7A8CD2F36}" srcOrd="2" destOrd="0" parTransId="{380C145B-BF54-4C22-970A-99B636FCEC79}" sibTransId="{531F3AB6-8BF5-45EB-95B1-CC03782A658F}"/>
    <dgm:cxn modelId="{D44FC485-E40F-4820-A75B-9274F6414583}" type="presOf" srcId="{EDF0376A-7151-4CE7-A657-F5DCB26A3F93}" destId="{F15C73B4-416F-4FAD-9C5C-6EB3428AF5C2}" srcOrd="0" destOrd="1" presId="urn:microsoft.com/office/officeart/2005/8/layout/hList1"/>
    <dgm:cxn modelId="{B197C275-6E85-42BE-95AE-2C5225E22398}" type="presOf" srcId="{8268C3C7-C6D1-4F0F-9328-89D0948B20BC}" destId="{A1640079-D87B-4C49-9B3F-FCE6052040BC}" srcOrd="0" destOrd="2" presId="urn:microsoft.com/office/officeart/2005/8/layout/hList1"/>
    <dgm:cxn modelId="{DB3AEF03-524D-490E-89FF-09BECD1BF91E}" srcId="{535BF4B5-FC82-4833-A6E7-D57E9B32F5F6}" destId="{D573B921-4467-417E-952C-AE630E2FE384}" srcOrd="0" destOrd="0" parTransId="{4F42BF79-D588-4FB2-8D75-4847E2D49B85}" sibTransId="{BE3C61D3-7EDA-49BF-9579-909F33576109}"/>
    <dgm:cxn modelId="{34C260ED-DCC6-470D-9BD0-85BBB15257F7}" srcId="{D6233D59-27C4-4DDB-B72E-8EEDE1F63114}" destId="{18DB3692-069D-4C0E-AB34-EAD53C16C917}" srcOrd="0" destOrd="0" parTransId="{43F85ADE-387B-43DE-BF0F-B3776121D334}" sibTransId="{2840B16A-6E6A-418F-AFE4-1D22E079A557}"/>
    <dgm:cxn modelId="{BE1E60FB-3F1C-4D7F-A092-E9213CDA1FBA}" type="presOf" srcId="{F4E8EBED-A1A4-4CBC-9FD0-DAA7A8CD2F36}" destId="{F15C73B4-416F-4FAD-9C5C-6EB3428AF5C2}" srcOrd="0" destOrd="2" presId="urn:microsoft.com/office/officeart/2005/8/layout/hList1"/>
    <dgm:cxn modelId="{664F1F7B-C65D-44E9-B8C3-735463207E2D}" type="presOf" srcId="{CF8F5851-3DB2-4085-A39B-D1B415BA0A8B}" destId="{F15C73B4-416F-4FAD-9C5C-6EB3428AF5C2}" srcOrd="0" destOrd="4" presId="urn:microsoft.com/office/officeart/2005/8/layout/hList1"/>
    <dgm:cxn modelId="{58D84AAA-2F22-4D68-A470-46E46CAE6991}" srcId="{0743E221-AEED-44A0-84A1-AAE9BE44D163}" destId="{535BF4B5-FC82-4833-A6E7-D57E9B32F5F6}" srcOrd="2" destOrd="0" parTransId="{F7A11D8E-C53A-4D07-BF4C-812F2EF9BB76}" sibTransId="{DE44738A-AB7C-4A2F-ADE2-59FFCF542A55}"/>
    <dgm:cxn modelId="{45F6157E-5420-4032-B9D2-E1CC91A8C7DA}" type="presOf" srcId="{4E8123DB-9B33-4E99-A7B7-71A42361BB99}" destId="{0CF9E3BF-4095-4392-BCDF-995576E42CE7}" srcOrd="0" destOrd="0" presId="urn:microsoft.com/office/officeart/2005/8/layout/hList1"/>
    <dgm:cxn modelId="{ABAAC28A-77BD-4FC1-8A52-CEA7C65BA1A3}" srcId="{4E8123DB-9B33-4E99-A7B7-71A42361BB99}" destId="{6CCBAB4A-62CB-4CAC-9C1E-7B993ED09DA7}" srcOrd="1" destOrd="0" parTransId="{9E58F8C5-78BE-4FCE-8ED7-D1E9A0FFBC79}" sibTransId="{AC0EA13F-F141-4DCC-9D18-A8001909CBD3}"/>
    <dgm:cxn modelId="{8FCE58F8-F5BB-49D1-A866-A910432770A1}" srcId="{0743E221-AEED-44A0-84A1-AAE9BE44D163}" destId="{D6233D59-27C4-4DDB-B72E-8EEDE1F63114}" srcOrd="0" destOrd="0" parTransId="{1E422A53-DACF-450D-AC0C-BD2D10DC714E}" sibTransId="{AF0A4178-4E9B-4890-BBC9-68D6E97AFFC4}"/>
    <dgm:cxn modelId="{1BFD50E0-E804-4CDF-A71C-D02D12C77721}" srcId="{D6233D59-27C4-4DDB-B72E-8EEDE1F63114}" destId="{EDF0376A-7151-4CE7-A657-F5DCB26A3F93}" srcOrd="1" destOrd="0" parTransId="{79CD679F-7B35-4321-92E5-C0C77ABC67B8}" sibTransId="{A68093DF-B5D4-4428-B3EE-338145327AC0}"/>
    <dgm:cxn modelId="{0AF60CB6-7325-45C5-B668-1EFEF141BAC5}" srcId="{4E8123DB-9B33-4E99-A7B7-71A42361BB99}" destId="{648E0E57-E093-4213-B71C-D2446EC4AC28}" srcOrd="3" destOrd="0" parTransId="{141C29D7-1294-49BC-87DC-AF49E97887A2}" sibTransId="{E8021584-3D6D-4481-8723-7BB47D718551}"/>
    <dgm:cxn modelId="{C411512C-9693-49EB-96C3-AF8EBC1FA24C}" type="presOf" srcId="{535BF4B5-FC82-4833-A6E7-D57E9B32F5F6}" destId="{AAD7EC6F-A2CA-421D-A583-EEE8409758C0}" srcOrd="0" destOrd="0" presId="urn:microsoft.com/office/officeart/2005/8/layout/hList1"/>
    <dgm:cxn modelId="{3B1A3B28-DB1D-4E02-9BAC-0DB7C4DDA5F0}" srcId="{D6233D59-27C4-4DDB-B72E-8EEDE1F63114}" destId="{2FD77F4E-EDF7-4ABB-B0A5-0503D0C40B15}" srcOrd="5" destOrd="0" parTransId="{2571D341-70B0-4914-857C-C35A3E4C9321}" sibTransId="{F3CF92F9-5400-4714-BACB-5D0F0940F02C}"/>
    <dgm:cxn modelId="{029BDA1D-34D8-4177-8650-8FB6A908A72D}" srcId="{0743E221-AEED-44A0-84A1-AAE9BE44D163}" destId="{4E8123DB-9B33-4E99-A7B7-71A42361BB99}" srcOrd="1" destOrd="0" parTransId="{D0F7A80C-FDFE-49F3-984B-C3B16F2168D3}" sibTransId="{533AF20D-D902-47A3-84AC-963EDA696964}"/>
    <dgm:cxn modelId="{B5230018-3314-4C8A-B919-2369C211A60C}" type="presOf" srcId="{5D03646C-323B-4AF6-A974-7BD96944FC13}" destId="{F15C73B4-416F-4FAD-9C5C-6EB3428AF5C2}" srcOrd="0" destOrd="3" presId="urn:microsoft.com/office/officeart/2005/8/layout/hList1"/>
    <dgm:cxn modelId="{B58D0D0C-7385-4B4D-9F78-F4714C757CAD}" type="presOf" srcId="{0743E221-AEED-44A0-84A1-AAE9BE44D163}" destId="{FBAABD79-071D-4BCF-973B-3CADBA2BBB86}" srcOrd="0" destOrd="0" presId="urn:microsoft.com/office/officeart/2005/8/layout/hList1"/>
    <dgm:cxn modelId="{A438E303-7F35-4646-882C-79CD71A2618F}" type="presOf" srcId="{648E0E57-E093-4213-B71C-D2446EC4AC28}" destId="{A1640079-D87B-4C49-9B3F-FCE6052040BC}" srcOrd="0" destOrd="3" presId="urn:microsoft.com/office/officeart/2005/8/layout/hList1"/>
    <dgm:cxn modelId="{8E0B020F-D046-4766-AA14-C3668F9F8237}" type="presOf" srcId="{D573B921-4467-417E-952C-AE630E2FE384}" destId="{891A7134-E79E-4F0A-8FD8-DD5CB35EB308}" srcOrd="0" destOrd="0" presId="urn:microsoft.com/office/officeart/2005/8/layout/hList1"/>
    <dgm:cxn modelId="{35F2BF33-0EA9-4767-8E7C-423A1E9DB93E}" srcId="{4E8123DB-9B33-4E99-A7B7-71A42361BB99}" destId="{8268C3C7-C6D1-4F0F-9328-89D0948B20BC}" srcOrd="2" destOrd="0" parTransId="{74AE91F0-EC0D-4CB9-B681-30B669B0F37D}" sibTransId="{040C94A4-6468-41ED-B88C-9B24781D1E83}"/>
    <dgm:cxn modelId="{BFCE479C-C2D3-4121-BCD3-2165ABE64930}" type="presOf" srcId="{2FD77F4E-EDF7-4ABB-B0A5-0503D0C40B15}" destId="{F15C73B4-416F-4FAD-9C5C-6EB3428AF5C2}" srcOrd="0" destOrd="5" presId="urn:microsoft.com/office/officeart/2005/8/layout/hList1"/>
    <dgm:cxn modelId="{CCA4437F-0F6E-443B-8737-1C2CCA5D3C2F}" srcId="{D6233D59-27C4-4DDB-B72E-8EEDE1F63114}" destId="{5D03646C-323B-4AF6-A974-7BD96944FC13}" srcOrd="3" destOrd="0" parTransId="{5D082F35-F817-42D7-827E-1AA32BA5B941}" sibTransId="{6CEE4605-9AE7-4F0E-9156-D3CA23D5B93D}"/>
    <dgm:cxn modelId="{3CCB725D-DC69-4134-A5AC-89F985A26F69}" srcId="{4E8123DB-9B33-4E99-A7B7-71A42361BB99}" destId="{D74A4135-7683-40AE-BC62-8D03D8F4B219}" srcOrd="0" destOrd="0" parTransId="{9C5D2B3C-00FD-48D5-8F89-B24BFB2A5C24}" sibTransId="{5DD0DF16-470C-47E7-8FF8-ABAA16170007}"/>
    <dgm:cxn modelId="{4E2BFD0E-A0FE-4C08-9B9A-70E72E1107A7}" type="presOf" srcId="{18DB3692-069D-4C0E-AB34-EAD53C16C917}" destId="{F15C73B4-416F-4FAD-9C5C-6EB3428AF5C2}" srcOrd="0" destOrd="0" presId="urn:microsoft.com/office/officeart/2005/8/layout/hList1"/>
    <dgm:cxn modelId="{770241A3-8782-4582-88F8-75C8D1EE533C}" type="presOf" srcId="{D6233D59-27C4-4DDB-B72E-8EEDE1F63114}" destId="{AFD0CC32-5F3B-46A2-8986-8019C0CD516F}" srcOrd="0" destOrd="0" presId="urn:microsoft.com/office/officeart/2005/8/layout/hList1"/>
    <dgm:cxn modelId="{CA7D95F5-E44B-4C8A-BF40-F8A8A4BAC3FE}" type="presOf" srcId="{6CCBAB4A-62CB-4CAC-9C1E-7B993ED09DA7}" destId="{A1640079-D87B-4C49-9B3F-FCE6052040BC}" srcOrd="0" destOrd="1" presId="urn:microsoft.com/office/officeart/2005/8/layout/hList1"/>
    <dgm:cxn modelId="{5AB3F7EB-AC4A-4410-974F-BC62454D09E6}" srcId="{D6233D59-27C4-4DDB-B72E-8EEDE1F63114}" destId="{CF8F5851-3DB2-4085-A39B-D1B415BA0A8B}" srcOrd="4" destOrd="0" parTransId="{7C836BD0-D7A1-4AFA-A933-45654F8DB57F}" sibTransId="{D2BEA444-E80A-4E7C-8CA0-52A9587D3D03}"/>
    <dgm:cxn modelId="{57E7A06F-671A-437A-90B6-35447649B6DE}" type="presParOf" srcId="{FBAABD79-071D-4BCF-973B-3CADBA2BBB86}" destId="{30AD8E3B-5C24-41C3-8E99-F54BE7EB2884}" srcOrd="0" destOrd="0" presId="urn:microsoft.com/office/officeart/2005/8/layout/hList1"/>
    <dgm:cxn modelId="{67ADB690-92E5-4839-A0EC-FB2FA5BA8625}" type="presParOf" srcId="{30AD8E3B-5C24-41C3-8E99-F54BE7EB2884}" destId="{AFD0CC32-5F3B-46A2-8986-8019C0CD516F}" srcOrd="0" destOrd="0" presId="urn:microsoft.com/office/officeart/2005/8/layout/hList1"/>
    <dgm:cxn modelId="{0F45E22E-6B7C-49F4-8AEF-CD4A738296D2}" type="presParOf" srcId="{30AD8E3B-5C24-41C3-8E99-F54BE7EB2884}" destId="{F15C73B4-416F-4FAD-9C5C-6EB3428AF5C2}" srcOrd="1" destOrd="0" presId="urn:microsoft.com/office/officeart/2005/8/layout/hList1"/>
    <dgm:cxn modelId="{DC351929-FE7E-467B-93E4-F5512064EAC2}" type="presParOf" srcId="{FBAABD79-071D-4BCF-973B-3CADBA2BBB86}" destId="{2A005541-D5C2-4791-A2FB-16585FE62125}" srcOrd="1" destOrd="0" presId="urn:microsoft.com/office/officeart/2005/8/layout/hList1"/>
    <dgm:cxn modelId="{31C29780-4767-4A5D-9B59-DFCD8B8F9FF9}" type="presParOf" srcId="{FBAABD79-071D-4BCF-973B-3CADBA2BBB86}" destId="{A2A5C4EE-D959-418F-8E76-56A568EA61CD}" srcOrd="2" destOrd="0" presId="urn:microsoft.com/office/officeart/2005/8/layout/hList1"/>
    <dgm:cxn modelId="{1E7842CB-8E6D-4084-A101-C740375382BE}" type="presParOf" srcId="{A2A5C4EE-D959-418F-8E76-56A568EA61CD}" destId="{0CF9E3BF-4095-4392-BCDF-995576E42CE7}" srcOrd="0" destOrd="0" presId="urn:microsoft.com/office/officeart/2005/8/layout/hList1"/>
    <dgm:cxn modelId="{3C139370-2F71-4363-AA79-C3E22D5B8763}" type="presParOf" srcId="{A2A5C4EE-D959-418F-8E76-56A568EA61CD}" destId="{A1640079-D87B-4C49-9B3F-FCE6052040BC}" srcOrd="1" destOrd="0" presId="urn:microsoft.com/office/officeart/2005/8/layout/hList1"/>
    <dgm:cxn modelId="{7D108A31-C508-4F86-9EB5-CA51A8E0C914}" type="presParOf" srcId="{FBAABD79-071D-4BCF-973B-3CADBA2BBB86}" destId="{365BA6A3-CE73-4B94-A132-E20009E7F6F0}" srcOrd="3" destOrd="0" presId="urn:microsoft.com/office/officeart/2005/8/layout/hList1"/>
    <dgm:cxn modelId="{F38875E4-BBB8-48CB-9538-3A8E41721820}" type="presParOf" srcId="{FBAABD79-071D-4BCF-973B-3CADBA2BBB86}" destId="{15D456E9-63F7-4916-A178-31A43343E99F}" srcOrd="4" destOrd="0" presId="urn:microsoft.com/office/officeart/2005/8/layout/hList1"/>
    <dgm:cxn modelId="{20B04D09-6350-4E1C-BF55-EDE9AB889A30}" type="presParOf" srcId="{15D456E9-63F7-4916-A178-31A43343E99F}" destId="{AAD7EC6F-A2CA-421D-A583-EEE8409758C0}" srcOrd="0" destOrd="0" presId="urn:microsoft.com/office/officeart/2005/8/layout/hList1"/>
    <dgm:cxn modelId="{CA670EF8-C64F-48E4-B177-152743447B03}" type="presParOf" srcId="{15D456E9-63F7-4916-A178-31A43343E99F}" destId="{891A7134-E79E-4F0A-8FD8-DD5CB35EB3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2240B-4F68-4AB3-86E3-E16E629F8D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A07E8643-A749-4A07-AB90-3FCF4D1C9F8C}">
      <dgm:prSet phldrT="[Text]"/>
      <dgm:spPr/>
      <dgm:t>
        <a:bodyPr/>
        <a:lstStyle/>
        <a:p>
          <a:r>
            <a:rPr lang="de-DE" dirty="0" smtClean="0"/>
            <a:t>Thema wählen</a:t>
          </a:r>
          <a:endParaRPr lang="de-DE" dirty="0"/>
        </a:p>
      </dgm:t>
    </dgm:pt>
    <dgm:pt modelId="{348E640F-70BD-43A6-B04C-B1AD8F59C73A}" type="parTrans" cxnId="{7DA6BAF0-3934-4361-AB82-21FC606BE6E5}">
      <dgm:prSet/>
      <dgm:spPr/>
    </dgm:pt>
    <dgm:pt modelId="{38D2A1A2-8CE6-4AA0-A62F-29DEF15CBDBC}" type="sibTrans" cxnId="{7DA6BAF0-3934-4361-AB82-21FC606BE6E5}">
      <dgm:prSet/>
      <dgm:spPr/>
      <dgm:t>
        <a:bodyPr/>
        <a:lstStyle/>
        <a:p>
          <a:endParaRPr lang="de-DE"/>
        </a:p>
      </dgm:t>
    </dgm:pt>
    <dgm:pt modelId="{03BF1DD3-8DBB-459A-8BE5-C8BF46BA2A4D}">
      <dgm:prSet phldrT="[Text]"/>
      <dgm:spPr/>
      <dgm:t>
        <a:bodyPr/>
        <a:lstStyle/>
        <a:p>
          <a:r>
            <a:rPr lang="de-DE" dirty="0" smtClean="0"/>
            <a:t>Literatur recherchieren</a:t>
          </a:r>
          <a:endParaRPr lang="de-DE" dirty="0"/>
        </a:p>
      </dgm:t>
    </dgm:pt>
    <dgm:pt modelId="{DE301902-4E9B-4BE7-BB44-574F37209F14}" type="parTrans" cxnId="{3EB65495-3621-48CF-B37A-8FF60DB742F6}">
      <dgm:prSet/>
      <dgm:spPr/>
    </dgm:pt>
    <dgm:pt modelId="{D9D195ED-F751-4F1B-A9D1-6EA65F976A9B}" type="sibTrans" cxnId="{3EB65495-3621-48CF-B37A-8FF60DB742F6}">
      <dgm:prSet/>
      <dgm:spPr/>
      <dgm:t>
        <a:bodyPr/>
        <a:lstStyle/>
        <a:p>
          <a:endParaRPr lang="de-DE"/>
        </a:p>
      </dgm:t>
    </dgm:pt>
    <dgm:pt modelId="{8416601F-AFFC-4B2A-BDDD-EB8DC7732611}">
      <dgm:prSet phldrT="[Text]"/>
      <dgm:spPr/>
      <dgm:t>
        <a:bodyPr/>
        <a:lstStyle/>
        <a:p>
          <a:r>
            <a:rPr lang="de-DE" dirty="0" smtClean="0"/>
            <a:t>Lesen</a:t>
          </a:r>
          <a:endParaRPr lang="de-DE" dirty="0"/>
        </a:p>
      </dgm:t>
    </dgm:pt>
    <dgm:pt modelId="{FA79AF3C-A117-4B8B-81A6-B494C193966C}" type="parTrans" cxnId="{6FD5C5A5-F9FE-4446-BCDE-F84774509327}">
      <dgm:prSet/>
      <dgm:spPr/>
    </dgm:pt>
    <dgm:pt modelId="{2C64AF0E-62D3-4955-9B29-0B5AF74AC378}" type="sibTrans" cxnId="{6FD5C5A5-F9FE-4446-BCDE-F84774509327}">
      <dgm:prSet/>
      <dgm:spPr/>
      <dgm:t>
        <a:bodyPr/>
        <a:lstStyle/>
        <a:p>
          <a:endParaRPr lang="de-DE"/>
        </a:p>
      </dgm:t>
    </dgm:pt>
    <dgm:pt modelId="{9240A92D-22E7-427F-8973-DB6236F6BC7C}">
      <dgm:prSet phldrT="[Text]"/>
      <dgm:spPr/>
      <dgm:t>
        <a:bodyPr/>
        <a:lstStyle/>
        <a:p>
          <a:r>
            <a:rPr lang="de-DE" dirty="0" smtClean="0"/>
            <a:t>Inhalte exzerpieren</a:t>
          </a:r>
        </a:p>
      </dgm:t>
    </dgm:pt>
    <dgm:pt modelId="{4BF683AC-D1CE-4317-818D-11578AEFB25F}" type="parTrans" cxnId="{B1275AA5-1B8C-4CEC-ADAC-985C1AADBED5}">
      <dgm:prSet/>
      <dgm:spPr/>
    </dgm:pt>
    <dgm:pt modelId="{43A6097F-8754-4DF4-8838-651AA5E2F7B6}" type="sibTrans" cxnId="{B1275AA5-1B8C-4CEC-ADAC-985C1AADBED5}">
      <dgm:prSet/>
      <dgm:spPr/>
      <dgm:t>
        <a:bodyPr/>
        <a:lstStyle/>
        <a:p>
          <a:endParaRPr lang="de-DE"/>
        </a:p>
      </dgm:t>
    </dgm:pt>
    <dgm:pt modelId="{BA412109-FDB8-4307-999B-B08F56CDF748}">
      <dgm:prSet phldrT="[Text]"/>
      <dgm:spPr/>
      <dgm:t>
        <a:bodyPr/>
        <a:lstStyle/>
        <a:p>
          <a:r>
            <a:rPr lang="de-DE" dirty="0" smtClean="0"/>
            <a:t>Fokus setzen</a:t>
          </a:r>
        </a:p>
      </dgm:t>
    </dgm:pt>
    <dgm:pt modelId="{088667AD-8858-4CE7-A5B9-0863051F4AE9}" type="parTrans" cxnId="{EEB7E01C-1B4B-4F30-88B8-554E8B51A289}">
      <dgm:prSet/>
      <dgm:spPr/>
    </dgm:pt>
    <dgm:pt modelId="{71A023FC-3570-48FF-9B80-AE6CFF81EB84}" type="sibTrans" cxnId="{EEB7E01C-1B4B-4F30-88B8-554E8B51A289}">
      <dgm:prSet/>
      <dgm:spPr/>
      <dgm:t>
        <a:bodyPr/>
        <a:lstStyle/>
        <a:p>
          <a:endParaRPr lang="de-DE"/>
        </a:p>
      </dgm:t>
    </dgm:pt>
    <dgm:pt modelId="{687B9A78-07F5-41B7-9747-1B5849365EE6}">
      <dgm:prSet phldrT="[Text]"/>
      <dgm:spPr/>
      <dgm:t>
        <a:bodyPr/>
        <a:lstStyle/>
        <a:p>
          <a:r>
            <a:rPr lang="de-DE" dirty="0" smtClean="0"/>
            <a:t>Argumentation aufstellen</a:t>
          </a:r>
        </a:p>
      </dgm:t>
    </dgm:pt>
    <dgm:pt modelId="{C468A60C-E664-4419-8E05-BD260E389B12}" type="parTrans" cxnId="{9D92C040-E407-402F-A9D5-670813835188}">
      <dgm:prSet/>
      <dgm:spPr/>
    </dgm:pt>
    <dgm:pt modelId="{4A37F3D7-5B2B-418E-ADFD-4AD0D5EA3D23}" type="sibTrans" cxnId="{9D92C040-E407-402F-A9D5-670813835188}">
      <dgm:prSet/>
      <dgm:spPr/>
      <dgm:t>
        <a:bodyPr/>
        <a:lstStyle/>
        <a:p>
          <a:endParaRPr lang="de-DE"/>
        </a:p>
      </dgm:t>
    </dgm:pt>
    <dgm:pt modelId="{AFD5DB44-952D-43A8-9916-E1AC676CF047}">
      <dgm:prSet phldrT="[Text]"/>
      <dgm:spPr/>
      <dgm:t>
        <a:bodyPr/>
        <a:lstStyle/>
        <a:p>
          <a:r>
            <a:rPr lang="de-DE" dirty="0" smtClean="0"/>
            <a:t>Vorläufiges Inhaltsverzeichnis erstellen</a:t>
          </a:r>
        </a:p>
      </dgm:t>
    </dgm:pt>
    <dgm:pt modelId="{3605D9B4-9E05-45A7-8481-AC5CB5A520E1}" type="parTrans" cxnId="{4959356E-D96D-44AC-A00E-FDA0725DB483}">
      <dgm:prSet/>
      <dgm:spPr/>
    </dgm:pt>
    <dgm:pt modelId="{CABA4341-8B0F-48B7-88CC-B6FE467BCE92}" type="sibTrans" cxnId="{4959356E-D96D-44AC-A00E-FDA0725DB483}">
      <dgm:prSet/>
      <dgm:spPr/>
      <dgm:t>
        <a:bodyPr/>
        <a:lstStyle/>
        <a:p>
          <a:endParaRPr lang="de-DE"/>
        </a:p>
      </dgm:t>
    </dgm:pt>
    <dgm:pt modelId="{0DE357FC-6E8E-4311-B595-434C0008F0F5}">
      <dgm:prSet phldrT="[Text]"/>
      <dgm:spPr/>
      <dgm:t>
        <a:bodyPr/>
        <a:lstStyle/>
        <a:p>
          <a:r>
            <a:rPr lang="de-DE" dirty="0" smtClean="0"/>
            <a:t>Inhalte erfassen</a:t>
          </a:r>
        </a:p>
      </dgm:t>
    </dgm:pt>
    <dgm:pt modelId="{17ADAE31-AD4B-441A-B460-152E5C16D877}" type="parTrans" cxnId="{8696B6C9-7B3B-4D74-9D11-6B939022E9C0}">
      <dgm:prSet/>
      <dgm:spPr/>
    </dgm:pt>
    <dgm:pt modelId="{7E7FA1C0-B25A-46E3-9A96-2DC35856B7A6}" type="sibTrans" cxnId="{8696B6C9-7B3B-4D74-9D11-6B939022E9C0}">
      <dgm:prSet/>
      <dgm:spPr/>
      <dgm:t>
        <a:bodyPr/>
        <a:lstStyle/>
        <a:p>
          <a:endParaRPr lang="de-DE"/>
        </a:p>
      </dgm:t>
    </dgm:pt>
    <dgm:pt modelId="{22DE1EDE-7E5B-4DCB-80EE-733D0A048DE8}">
      <dgm:prSet phldrT="[Text]"/>
      <dgm:spPr/>
      <dgm:t>
        <a:bodyPr/>
        <a:lstStyle/>
        <a:p>
          <a:r>
            <a:rPr lang="de-DE" dirty="0" smtClean="0"/>
            <a:t>Text inhaltlich überarbeiten</a:t>
          </a:r>
        </a:p>
      </dgm:t>
    </dgm:pt>
    <dgm:pt modelId="{0F707076-5834-47AF-819F-4D7080F33048}" type="parTrans" cxnId="{F09D5093-6243-4C1B-8517-1F6F93958008}">
      <dgm:prSet/>
      <dgm:spPr/>
    </dgm:pt>
    <dgm:pt modelId="{58844274-0121-4E08-B9FC-3E8AB900DEC6}" type="sibTrans" cxnId="{F09D5093-6243-4C1B-8517-1F6F93958008}">
      <dgm:prSet/>
      <dgm:spPr/>
      <dgm:t>
        <a:bodyPr/>
        <a:lstStyle/>
        <a:p>
          <a:endParaRPr lang="de-DE"/>
        </a:p>
      </dgm:t>
    </dgm:pt>
    <dgm:pt modelId="{073DAEFE-00B4-4405-8E4A-C182A2E1CF8B}">
      <dgm:prSet phldrT="[Text]"/>
      <dgm:spPr/>
      <dgm:t>
        <a:bodyPr/>
        <a:lstStyle/>
        <a:p>
          <a:r>
            <a:rPr lang="de-DE" dirty="0" smtClean="0"/>
            <a:t>Formatierung überarbeiten</a:t>
          </a:r>
        </a:p>
      </dgm:t>
    </dgm:pt>
    <dgm:pt modelId="{0BF10DF3-43E4-46A9-8017-6ECCA46184F6}" type="parTrans" cxnId="{9A8C84F7-EEAA-4C55-8F86-D5CB893818BD}">
      <dgm:prSet/>
      <dgm:spPr/>
    </dgm:pt>
    <dgm:pt modelId="{39BFEEC6-3AE1-4CF1-89CB-157701F9AE7A}" type="sibTrans" cxnId="{9A8C84F7-EEAA-4C55-8F86-D5CB893818BD}">
      <dgm:prSet/>
      <dgm:spPr/>
    </dgm:pt>
    <dgm:pt modelId="{765830C2-6A8D-4E70-98DC-81ABC87BBD4A}">
      <dgm:prSet/>
      <dgm:spPr/>
      <dgm:t>
        <a:bodyPr/>
        <a:lstStyle/>
        <a:p>
          <a:r>
            <a:rPr lang="de-DE" dirty="0" smtClean="0"/>
            <a:t>Welches Thema interessiert mich?</a:t>
          </a:r>
          <a:endParaRPr lang="de-DE" dirty="0"/>
        </a:p>
      </dgm:t>
    </dgm:pt>
    <dgm:pt modelId="{4ECBF8E0-DD28-4E02-9F10-42A275A38415}" type="parTrans" cxnId="{BF6474FA-3CEF-42CB-BF09-427018ECA37D}">
      <dgm:prSet/>
      <dgm:spPr/>
    </dgm:pt>
    <dgm:pt modelId="{4B9FCA93-3C1C-4848-A5A8-3B0A829FD0EA}" type="sibTrans" cxnId="{BF6474FA-3CEF-42CB-BF09-427018ECA37D}">
      <dgm:prSet/>
      <dgm:spPr/>
    </dgm:pt>
    <dgm:pt modelId="{6D3A7027-DA57-4207-AD36-7C1AF4054007}">
      <dgm:prSet/>
      <dgm:spPr/>
      <dgm:t>
        <a:bodyPr/>
        <a:lstStyle/>
        <a:p>
          <a:r>
            <a:rPr lang="de-DE" dirty="0" smtClean="0"/>
            <a:t>Erste Hinweise im Glossar IM nutzen</a:t>
          </a:r>
          <a:endParaRPr lang="de-DE" dirty="0"/>
        </a:p>
      </dgm:t>
    </dgm:pt>
    <dgm:pt modelId="{C64232E7-2A5A-442E-9CD8-BE27FF1141DD}" type="parTrans" cxnId="{D324575C-EFD1-40B2-9B41-AB646CD901ED}">
      <dgm:prSet/>
      <dgm:spPr/>
    </dgm:pt>
    <dgm:pt modelId="{BA4208A5-945A-427A-97EF-D3CCB1E49458}" type="sibTrans" cxnId="{D324575C-EFD1-40B2-9B41-AB646CD901ED}">
      <dgm:prSet/>
      <dgm:spPr/>
    </dgm:pt>
    <dgm:pt modelId="{C0BD015A-F695-4760-B4E8-6A3BD5413130}">
      <dgm:prSet/>
      <dgm:spPr/>
      <dgm:t>
        <a:bodyPr/>
        <a:lstStyle/>
        <a:p>
          <a:r>
            <a:rPr lang="de-DE" dirty="0" smtClean="0"/>
            <a:t>Notizen: Was steht drin?</a:t>
          </a:r>
          <a:endParaRPr lang="de-DE" dirty="0"/>
        </a:p>
      </dgm:t>
    </dgm:pt>
    <dgm:pt modelId="{0A70852B-7D7C-49F4-BEE7-E4BC53FB2F32}" type="parTrans" cxnId="{4369EDD0-9825-4D64-A0C5-1E577E93B5F5}">
      <dgm:prSet/>
      <dgm:spPr/>
    </dgm:pt>
    <dgm:pt modelId="{CFE3D6B6-A5A6-4DE7-8BEF-4190320B8C83}" type="sibTrans" cxnId="{4369EDD0-9825-4D64-A0C5-1E577E93B5F5}">
      <dgm:prSet/>
      <dgm:spPr/>
    </dgm:pt>
    <dgm:pt modelId="{40183188-AAC8-44B4-BC61-0592FF8AFE9A}">
      <dgm:prSet/>
      <dgm:spPr/>
      <dgm:t>
        <a:bodyPr/>
        <a:lstStyle/>
        <a:p>
          <a:r>
            <a:rPr lang="de-DE" dirty="0" smtClean="0"/>
            <a:t>Sinngemäße Zitate erstellen</a:t>
          </a:r>
          <a:endParaRPr lang="de-DE" dirty="0"/>
        </a:p>
      </dgm:t>
    </dgm:pt>
    <dgm:pt modelId="{76F978C9-862B-4427-B375-AA2B09E90804}" type="parTrans" cxnId="{98FFA6C8-CFEE-47CA-A08F-EFCE1F32614D}">
      <dgm:prSet/>
      <dgm:spPr/>
    </dgm:pt>
    <dgm:pt modelId="{F4971223-69E6-467B-909A-9EA3C51ECE1D}" type="sibTrans" cxnId="{98FFA6C8-CFEE-47CA-A08F-EFCE1F32614D}">
      <dgm:prSet/>
      <dgm:spPr/>
    </dgm:pt>
    <dgm:pt modelId="{0D4EAFDA-6A2B-461F-95C4-36EDD4482B4B}">
      <dgm:prSet/>
      <dgm:spPr/>
      <dgm:t>
        <a:bodyPr/>
        <a:lstStyle/>
        <a:p>
          <a:r>
            <a:rPr lang="de-DE" dirty="0" smtClean="0"/>
            <a:t>Welche Kernaussage möchte ich beschreiben?</a:t>
          </a:r>
          <a:endParaRPr lang="de-DE" dirty="0"/>
        </a:p>
      </dgm:t>
    </dgm:pt>
    <dgm:pt modelId="{FA8EEC2E-CEDD-4576-B40E-91AD07A5CD84}" type="parTrans" cxnId="{6090C5AE-546E-4961-AD1E-0C9E2D81A10C}">
      <dgm:prSet/>
      <dgm:spPr/>
    </dgm:pt>
    <dgm:pt modelId="{04C61BC8-F99E-4D31-98D8-E2C3D2F02617}" type="sibTrans" cxnId="{6090C5AE-546E-4961-AD1E-0C9E2D81A10C}">
      <dgm:prSet/>
      <dgm:spPr/>
    </dgm:pt>
    <dgm:pt modelId="{FE779579-5F3A-4270-8EF9-2E52BEA3794E}">
      <dgm:prSet/>
      <dgm:spPr/>
      <dgm:t>
        <a:bodyPr/>
        <a:lstStyle/>
        <a:p>
          <a:r>
            <a:rPr lang="de-DE" dirty="0" smtClean="0"/>
            <a:t>„Erfinde“ eine Geschichte</a:t>
          </a:r>
          <a:endParaRPr lang="de-DE" dirty="0"/>
        </a:p>
      </dgm:t>
    </dgm:pt>
    <dgm:pt modelId="{DF070CD3-6B42-47DC-B7A0-034897B88A94}" type="parTrans" cxnId="{5D7913AF-F715-47AE-BAF8-AD8900B5C672}">
      <dgm:prSet/>
      <dgm:spPr/>
    </dgm:pt>
    <dgm:pt modelId="{893795D8-A246-454C-9D1A-6A3FBF5FB58E}" type="sibTrans" cxnId="{5D7913AF-F715-47AE-BAF8-AD8900B5C672}">
      <dgm:prSet/>
      <dgm:spPr/>
    </dgm:pt>
    <dgm:pt modelId="{5EF024FA-2928-4F82-8772-6F37C7FDEC7B}">
      <dgm:prSet/>
      <dgm:spPr/>
      <dgm:t>
        <a:bodyPr/>
        <a:lstStyle/>
        <a:p>
          <a:r>
            <a:rPr lang="de-DE" dirty="0" smtClean="0"/>
            <a:t>Inhalte in sinnvolle Abschnitte gliedern</a:t>
          </a:r>
          <a:endParaRPr lang="de-DE" dirty="0"/>
        </a:p>
      </dgm:t>
    </dgm:pt>
    <dgm:pt modelId="{62A77C22-DB49-4C53-B2FB-1B77F2ACFC47}" type="parTrans" cxnId="{6DF31D00-BF35-4037-B548-93276C42A05A}">
      <dgm:prSet/>
      <dgm:spPr/>
    </dgm:pt>
    <dgm:pt modelId="{9D77D138-1655-4366-B185-A9596C86C6A0}" type="sibTrans" cxnId="{6DF31D00-BF35-4037-B548-93276C42A05A}">
      <dgm:prSet/>
      <dgm:spPr/>
    </dgm:pt>
    <dgm:pt modelId="{71ED3060-9DD7-41E7-834E-5269D2415C07}">
      <dgm:prSet/>
      <dgm:spPr/>
      <dgm:t>
        <a:bodyPr/>
        <a:lstStyle/>
        <a:p>
          <a:r>
            <a:rPr lang="de-DE" dirty="0" smtClean="0"/>
            <a:t>Text erstellen</a:t>
          </a:r>
          <a:endParaRPr lang="de-DE" dirty="0"/>
        </a:p>
      </dgm:t>
    </dgm:pt>
    <dgm:pt modelId="{AE7E0274-901E-4DF6-B482-D2E10C2F3AC3}" type="parTrans" cxnId="{02C06A27-FAD5-47E2-98CA-8502E224FFF5}">
      <dgm:prSet/>
      <dgm:spPr/>
    </dgm:pt>
    <dgm:pt modelId="{EC30DFB9-FFB7-4E7C-BFAB-C816E585DF3F}" type="sibTrans" cxnId="{02C06A27-FAD5-47E2-98CA-8502E224FFF5}">
      <dgm:prSet/>
      <dgm:spPr/>
    </dgm:pt>
    <dgm:pt modelId="{EBA3935B-4AE7-4B5F-8E2C-E87ACD328886}">
      <dgm:prSet/>
      <dgm:spPr/>
      <dgm:t>
        <a:bodyPr/>
        <a:lstStyle/>
        <a:p>
          <a:r>
            <a:rPr lang="de-DE" dirty="0" smtClean="0"/>
            <a:t>Text „glätten“, Übergänge herstellen</a:t>
          </a:r>
          <a:endParaRPr lang="de-DE" dirty="0"/>
        </a:p>
      </dgm:t>
    </dgm:pt>
    <dgm:pt modelId="{96E4613A-DEEF-4CC9-936A-66C4F2A108F0}" type="parTrans" cxnId="{2E90065A-00A2-4109-B72E-794A3CB47BE5}">
      <dgm:prSet/>
      <dgm:spPr/>
    </dgm:pt>
    <dgm:pt modelId="{DFF8DC09-24F5-4E02-A938-EB2C31C3D27C}" type="sibTrans" cxnId="{2E90065A-00A2-4109-B72E-794A3CB47BE5}">
      <dgm:prSet/>
      <dgm:spPr/>
    </dgm:pt>
    <dgm:pt modelId="{0E11622D-A367-40ED-929B-889258A37102}">
      <dgm:prSet/>
      <dgm:spPr/>
      <dgm:t>
        <a:bodyPr/>
        <a:lstStyle/>
        <a:p>
          <a:r>
            <a:rPr lang="de-DE" dirty="0" smtClean="0"/>
            <a:t>Bewertungskriterien als Checkliste nutzen</a:t>
          </a:r>
          <a:endParaRPr lang="de-DE" dirty="0"/>
        </a:p>
      </dgm:t>
    </dgm:pt>
    <dgm:pt modelId="{325FFEA4-A345-48B5-8DDC-652BE7FEE75F}" type="parTrans" cxnId="{3ACFD8A4-F3F2-4539-BB26-C2CE96A28522}">
      <dgm:prSet/>
      <dgm:spPr/>
    </dgm:pt>
    <dgm:pt modelId="{8E63B390-C6AF-460E-AA55-4544F3800C63}" type="sibTrans" cxnId="{3ACFD8A4-F3F2-4539-BB26-C2CE96A28522}">
      <dgm:prSet/>
      <dgm:spPr/>
    </dgm:pt>
    <dgm:pt modelId="{20E81CDC-1D1B-4B4D-9698-41B308A640B2}" type="pres">
      <dgm:prSet presAssocID="{4352240B-4F68-4AB3-86E3-E16E629F8D79}" presName="Name0" presStyleCnt="0">
        <dgm:presLayoutVars>
          <dgm:dir/>
          <dgm:animLvl val="lvl"/>
          <dgm:resizeHandles/>
        </dgm:presLayoutVars>
      </dgm:prSet>
      <dgm:spPr/>
    </dgm:pt>
    <dgm:pt modelId="{263725BA-CAC9-4773-B40B-C6D2E2E07842}" type="pres">
      <dgm:prSet presAssocID="{A07E8643-A749-4A07-AB90-3FCF4D1C9F8C}" presName="linNode" presStyleCnt="0"/>
      <dgm:spPr/>
    </dgm:pt>
    <dgm:pt modelId="{97F01D40-F1DE-423A-A714-85770CE9D407}" type="pres">
      <dgm:prSet presAssocID="{A07E8643-A749-4A07-AB90-3FCF4D1C9F8C}" presName="parent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D4415-4C49-4423-B7BB-317CC9893A39}" type="pres">
      <dgm:prSet presAssocID="{A07E8643-A749-4A07-AB90-3FCF4D1C9F8C}" presName="childShp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C7BC9D-82FE-4CAD-B9F1-359C7DDF3967}" type="pres">
      <dgm:prSet presAssocID="{38D2A1A2-8CE6-4AA0-A62F-29DEF15CBDBC}" presName="spacing" presStyleCnt="0"/>
      <dgm:spPr/>
    </dgm:pt>
    <dgm:pt modelId="{F2FA020B-E41A-43CA-B97D-FE80733107D2}" type="pres">
      <dgm:prSet presAssocID="{03BF1DD3-8DBB-459A-8BE5-C8BF46BA2A4D}" presName="linNode" presStyleCnt="0"/>
      <dgm:spPr/>
    </dgm:pt>
    <dgm:pt modelId="{307C049D-DFD9-49C1-96EB-B5CEB270E7E7}" type="pres">
      <dgm:prSet presAssocID="{03BF1DD3-8DBB-459A-8BE5-C8BF46BA2A4D}" presName="parent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168D08-B1C6-4D27-B2D4-66912CFF4C4D}" type="pres">
      <dgm:prSet presAssocID="{03BF1DD3-8DBB-459A-8BE5-C8BF46BA2A4D}" presName="childShp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0A0143-2CA2-403B-8113-2B7969E974EA}" type="pres">
      <dgm:prSet presAssocID="{D9D195ED-F751-4F1B-A9D1-6EA65F976A9B}" presName="spacing" presStyleCnt="0"/>
      <dgm:spPr/>
    </dgm:pt>
    <dgm:pt modelId="{1D675425-A94B-44BC-96F9-9D09A92D7A62}" type="pres">
      <dgm:prSet presAssocID="{8416601F-AFFC-4B2A-BDDD-EB8DC7732611}" presName="linNode" presStyleCnt="0"/>
      <dgm:spPr/>
    </dgm:pt>
    <dgm:pt modelId="{383793CE-B41E-4576-8397-E6569F7C4035}" type="pres">
      <dgm:prSet presAssocID="{8416601F-AFFC-4B2A-BDDD-EB8DC7732611}" presName="parent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54246C-36E9-4031-9839-E4CFC19A4C31}" type="pres">
      <dgm:prSet presAssocID="{8416601F-AFFC-4B2A-BDDD-EB8DC7732611}" presName="childShp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14C38-A615-4D8A-A43D-FFAFCF20B6EB}" type="pres">
      <dgm:prSet presAssocID="{2C64AF0E-62D3-4955-9B29-0B5AF74AC378}" presName="spacing" presStyleCnt="0"/>
      <dgm:spPr/>
    </dgm:pt>
    <dgm:pt modelId="{D2184ADD-4288-4C92-B6CC-9E2E01EFF198}" type="pres">
      <dgm:prSet presAssocID="{9240A92D-22E7-427F-8973-DB6236F6BC7C}" presName="linNode" presStyleCnt="0"/>
      <dgm:spPr/>
    </dgm:pt>
    <dgm:pt modelId="{25552BA7-3ADB-4954-8AC7-773BAF7186EA}" type="pres">
      <dgm:prSet presAssocID="{9240A92D-22E7-427F-8973-DB6236F6BC7C}" presName="parent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8B7F1A-403B-49B6-AB71-F1139DBF4EE5}" type="pres">
      <dgm:prSet presAssocID="{9240A92D-22E7-427F-8973-DB6236F6BC7C}" presName="childShp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E6E548-6120-45E4-984A-70CD9FD9C5DA}" type="pres">
      <dgm:prSet presAssocID="{43A6097F-8754-4DF4-8838-651AA5E2F7B6}" presName="spacing" presStyleCnt="0"/>
      <dgm:spPr/>
    </dgm:pt>
    <dgm:pt modelId="{0E875381-828B-4301-8AFE-8F23C354FB2C}" type="pres">
      <dgm:prSet presAssocID="{BA412109-FDB8-4307-999B-B08F56CDF748}" presName="linNode" presStyleCnt="0"/>
      <dgm:spPr/>
    </dgm:pt>
    <dgm:pt modelId="{E6B70907-DA31-4BDF-AC4C-65D7FF45F993}" type="pres">
      <dgm:prSet presAssocID="{BA412109-FDB8-4307-999B-B08F56CDF748}" presName="parent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7E4F8-7599-4D1B-A30C-C08048F0C071}" type="pres">
      <dgm:prSet presAssocID="{BA412109-FDB8-4307-999B-B08F56CDF748}" presName="childShp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A42704-FEB7-4643-86A6-B5A9767A7678}" type="pres">
      <dgm:prSet presAssocID="{71A023FC-3570-48FF-9B80-AE6CFF81EB84}" presName="spacing" presStyleCnt="0"/>
      <dgm:spPr/>
    </dgm:pt>
    <dgm:pt modelId="{88217358-9D56-4B2B-BD20-5693F4889AC1}" type="pres">
      <dgm:prSet presAssocID="{687B9A78-07F5-41B7-9747-1B5849365EE6}" presName="linNode" presStyleCnt="0"/>
      <dgm:spPr/>
    </dgm:pt>
    <dgm:pt modelId="{7C4DB831-2DEF-4328-99EE-F54B233E9C26}" type="pres">
      <dgm:prSet presAssocID="{687B9A78-07F5-41B7-9747-1B5849365EE6}" presName="parent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C6720F-452E-4721-870B-DE76BCCF6D27}" type="pres">
      <dgm:prSet presAssocID="{687B9A78-07F5-41B7-9747-1B5849365EE6}" presName="childShp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DA0823-1DD6-40E9-A298-A0E49B3BD05C}" type="pres">
      <dgm:prSet presAssocID="{4A37F3D7-5B2B-418E-ADFD-4AD0D5EA3D23}" presName="spacing" presStyleCnt="0"/>
      <dgm:spPr/>
    </dgm:pt>
    <dgm:pt modelId="{C4D4D6E0-630E-469C-B889-39F131D10EFF}" type="pres">
      <dgm:prSet presAssocID="{AFD5DB44-952D-43A8-9916-E1AC676CF047}" presName="linNode" presStyleCnt="0"/>
      <dgm:spPr/>
    </dgm:pt>
    <dgm:pt modelId="{0DA6535C-4DFD-4A72-A501-C0FF36FACDE2}" type="pres">
      <dgm:prSet presAssocID="{AFD5DB44-952D-43A8-9916-E1AC676CF047}" presName="parent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53A24-338A-4027-95B7-DE4F9850B161}" type="pres">
      <dgm:prSet presAssocID="{AFD5DB44-952D-43A8-9916-E1AC676CF047}" presName="childShp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A74F6C-C4B2-4D6B-AF9E-F0C375C862F7}" type="pres">
      <dgm:prSet presAssocID="{CABA4341-8B0F-48B7-88CC-B6FE467BCE92}" presName="spacing" presStyleCnt="0"/>
      <dgm:spPr/>
    </dgm:pt>
    <dgm:pt modelId="{8961FB3C-AB07-49FA-A503-BD46B5A2E43C}" type="pres">
      <dgm:prSet presAssocID="{0DE357FC-6E8E-4311-B595-434C0008F0F5}" presName="linNode" presStyleCnt="0"/>
      <dgm:spPr/>
    </dgm:pt>
    <dgm:pt modelId="{8E03E960-48E2-4CCE-A4B5-3D87B117CFE2}" type="pres">
      <dgm:prSet presAssocID="{0DE357FC-6E8E-4311-B595-434C0008F0F5}" presName="parent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F08E0A-D293-43D4-BDB6-9DC1EDF761D3}" type="pres">
      <dgm:prSet presAssocID="{0DE357FC-6E8E-4311-B595-434C0008F0F5}" presName="childShp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4CA4E0-AFEF-4904-84AA-028B5356D5D5}" type="pres">
      <dgm:prSet presAssocID="{7E7FA1C0-B25A-46E3-9A96-2DC35856B7A6}" presName="spacing" presStyleCnt="0"/>
      <dgm:spPr/>
    </dgm:pt>
    <dgm:pt modelId="{6930F85F-4E7F-42C3-BAC9-BB56FE5DFEC3}" type="pres">
      <dgm:prSet presAssocID="{22DE1EDE-7E5B-4DCB-80EE-733D0A048DE8}" presName="linNode" presStyleCnt="0"/>
      <dgm:spPr/>
    </dgm:pt>
    <dgm:pt modelId="{76089F48-DC2C-44B3-A5DB-D2542875EC25}" type="pres">
      <dgm:prSet presAssocID="{22DE1EDE-7E5B-4DCB-80EE-733D0A048DE8}" presName="parent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FEF2DD-5719-46B3-AD28-E0F27BC29CC1}" type="pres">
      <dgm:prSet presAssocID="{22DE1EDE-7E5B-4DCB-80EE-733D0A048DE8}" presName="childShp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784705-2CA9-41CB-AC95-E95D29F6B0B5}" type="pres">
      <dgm:prSet presAssocID="{58844274-0121-4E08-B9FC-3E8AB900DEC6}" presName="spacing" presStyleCnt="0"/>
      <dgm:spPr/>
    </dgm:pt>
    <dgm:pt modelId="{4F744809-C48E-4ECA-A894-9A2C4D791DDD}" type="pres">
      <dgm:prSet presAssocID="{073DAEFE-00B4-4405-8E4A-C182A2E1CF8B}" presName="linNode" presStyleCnt="0"/>
      <dgm:spPr/>
    </dgm:pt>
    <dgm:pt modelId="{D7001104-0D72-47CA-BF24-3DD93AAE6FFA}" type="pres">
      <dgm:prSet presAssocID="{073DAEFE-00B4-4405-8E4A-C182A2E1CF8B}" presName="parent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100330-4842-4DD9-B1D5-96054E8A9F7C}" type="pres">
      <dgm:prSet presAssocID="{073DAEFE-00B4-4405-8E4A-C182A2E1CF8B}" presName="childShp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716F52-DE24-47C9-BDC8-C05AEA015033}" type="presOf" srcId="{073DAEFE-00B4-4405-8E4A-C182A2E1CF8B}" destId="{D7001104-0D72-47CA-BF24-3DD93AAE6FFA}" srcOrd="0" destOrd="0" presId="urn:microsoft.com/office/officeart/2005/8/layout/vList6"/>
    <dgm:cxn modelId="{BF6474FA-3CEF-42CB-BF09-427018ECA37D}" srcId="{A07E8643-A749-4A07-AB90-3FCF4D1C9F8C}" destId="{765830C2-6A8D-4E70-98DC-81ABC87BBD4A}" srcOrd="0" destOrd="0" parTransId="{4ECBF8E0-DD28-4E02-9F10-42A275A38415}" sibTransId="{4B9FCA93-3C1C-4848-A5A8-3B0A829FD0EA}"/>
    <dgm:cxn modelId="{240F651D-6D6A-4521-AABC-6414A464D21F}" type="presOf" srcId="{71ED3060-9DD7-41E7-834E-5269D2415C07}" destId="{CAF08E0A-D293-43D4-BDB6-9DC1EDF761D3}" srcOrd="0" destOrd="0" presId="urn:microsoft.com/office/officeart/2005/8/layout/vList6"/>
    <dgm:cxn modelId="{D646470E-511A-44D9-A052-34B000A4A7B2}" type="presOf" srcId="{A07E8643-A749-4A07-AB90-3FCF4D1C9F8C}" destId="{97F01D40-F1DE-423A-A714-85770CE9D407}" srcOrd="0" destOrd="0" presId="urn:microsoft.com/office/officeart/2005/8/layout/vList6"/>
    <dgm:cxn modelId="{6FD5C5A5-F9FE-4446-BCDE-F84774509327}" srcId="{4352240B-4F68-4AB3-86E3-E16E629F8D79}" destId="{8416601F-AFFC-4B2A-BDDD-EB8DC7732611}" srcOrd="2" destOrd="0" parTransId="{FA79AF3C-A117-4B8B-81A6-B494C193966C}" sibTransId="{2C64AF0E-62D3-4955-9B29-0B5AF74AC378}"/>
    <dgm:cxn modelId="{5DDA0FD5-ECDE-4BB4-AF39-FCCCFBBE05D7}" type="presOf" srcId="{FE779579-5F3A-4270-8EF9-2E52BEA3794E}" destId="{B3C6720F-452E-4721-870B-DE76BCCF6D27}" srcOrd="0" destOrd="0" presId="urn:microsoft.com/office/officeart/2005/8/layout/vList6"/>
    <dgm:cxn modelId="{2E90065A-00A2-4109-B72E-794A3CB47BE5}" srcId="{22DE1EDE-7E5B-4DCB-80EE-733D0A048DE8}" destId="{EBA3935B-4AE7-4B5F-8E2C-E87ACD328886}" srcOrd="0" destOrd="0" parTransId="{96E4613A-DEEF-4CC9-936A-66C4F2A108F0}" sibTransId="{DFF8DC09-24F5-4E02-A938-EB2C31C3D27C}"/>
    <dgm:cxn modelId="{4959356E-D96D-44AC-A00E-FDA0725DB483}" srcId="{4352240B-4F68-4AB3-86E3-E16E629F8D79}" destId="{AFD5DB44-952D-43A8-9916-E1AC676CF047}" srcOrd="6" destOrd="0" parTransId="{3605D9B4-9E05-45A7-8481-AC5CB5A520E1}" sibTransId="{CABA4341-8B0F-48B7-88CC-B6FE467BCE92}"/>
    <dgm:cxn modelId="{02C06A27-FAD5-47E2-98CA-8502E224FFF5}" srcId="{0DE357FC-6E8E-4311-B595-434C0008F0F5}" destId="{71ED3060-9DD7-41E7-834E-5269D2415C07}" srcOrd="0" destOrd="0" parTransId="{AE7E0274-901E-4DF6-B482-D2E10C2F3AC3}" sibTransId="{EC30DFB9-FFB7-4E7C-BFAB-C816E585DF3F}"/>
    <dgm:cxn modelId="{18B9B8E2-3C2F-4009-A808-FB62E6F544F9}" type="presOf" srcId="{9240A92D-22E7-427F-8973-DB6236F6BC7C}" destId="{25552BA7-3ADB-4954-8AC7-773BAF7186EA}" srcOrd="0" destOrd="0" presId="urn:microsoft.com/office/officeart/2005/8/layout/vList6"/>
    <dgm:cxn modelId="{33E070F9-454E-438E-9274-4889B4F72FBA}" type="presOf" srcId="{0E11622D-A367-40ED-929B-889258A37102}" destId="{74100330-4842-4DD9-B1D5-96054E8A9F7C}" srcOrd="0" destOrd="0" presId="urn:microsoft.com/office/officeart/2005/8/layout/vList6"/>
    <dgm:cxn modelId="{5D7913AF-F715-47AE-BAF8-AD8900B5C672}" srcId="{687B9A78-07F5-41B7-9747-1B5849365EE6}" destId="{FE779579-5F3A-4270-8EF9-2E52BEA3794E}" srcOrd="0" destOrd="0" parTransId="{DF070CD3-6B42-47DC-B7A0-034897B88A94}" sibTransId="{893795D8-A246-454C-9D1A-6A3FBF5FB58E}"/>
    <dgm:cxn modelId="{5DC9904C-2677-4A97-A0D6-5116B7AABBBB}" type="presOf" srcId="{765830C2-6A8D-4E70-98DC-81ABC87BBD4A}" destId="{64AD4415-4C49-4423-B7BB-317CC9893A39}" srcOrd="0" destOrd="0" presId="urn:microsoft.com/office/officeart/2005/8/layout/vList6"/>
    <dgm:cxn modelId="{D324575C-EFD1-40B2-9B41-AB646CD901ED}" srcId="{03BF1DD3-8DBB-459A-8BE5-C8BF46BA2A4D}" destId="{6D3A7027-DA57-4207-AD36-7C1AF4054007}" srcOrd="0" destOrd="0" parTransId="{C64232E7-2A5A-442E-9CD8-BE27FF1141DD}" sibTransId="{BA4208A5-945A-427A-97EF-D3CCB1E49458}"/>
    <dgm:cxn modelId="{6DF31D00-BF35-4037-B548-93276C42A05A}" srcId="{AFD5DB44-952D-43A8-9916-E1AC676CF047}" destId="{5EF024FA-2928-4F82-8772-6F37C7FDEC7B}" srcOrd="0" destOrd="0" parTransId="{62A77C22-DB49-4C53-B2FB-1B77F2ACFC47}" sibTransId="{9D77D138-1655-4366-B185-A9596C86C6A0}"/>
    <dgm:cxn modelId="{3EB65495-3621-48CF-B37A-8FF60DB742F6}" srcId="{4352240B-4F68-4AB3-86E3-E16E629F8D79}" destId="{03BF1DD3-8DBB-459A-8BE5-C8BF46BA2A4D}" srcOrd="1" destOrd="0" parTransId="{DE301902-4E9B-4BE7-BB44-574F37209F14}" sibTransId="{D9D195ED-F751-4F1B-A9D1-6EA65F976A9B}"/>
    <dgm:cxn modelId="{DE0610C4-8836-4E7B-A8D1-AF331315FE8A}" type="presOf" srcId="{40183188-AAC8-44B4-BC61-0592FF8AFE9A}" destId="{018B7F1A-403B-49B6-AB71-F1139DBF4EE5}" srcOrd="0" destOrd="0" presId="urn:microsoft.com/office/officeart/2005/8/layout/vList6"/>
    <dgm:cxn modelId="{8696B6C9-7B3B-4D74-9D11-6B939022E9C0}" srcId="{4352240B-4F68-4AB3-86E3-E16E629F8D79}" destId="{0DE357FC-6E8E-4311-B595-434C0008F0F5}" srcOrd="7" destOrd="0" parTransId="{17ADAE31-AD4B-441A-B460-152E5C16D877}" sibTransId="{7E7FA1C0-B25A-46E3-9A96-2DC35856B7A6}"/>
    <dgm:cxn modelId="{7DA6BAF0-3934-4361-AB82-21FC606BE6E5}" srcId="{4352240B-4F68-4AB3-86E3-E16E629F8D79}" destId="{A07E8643-A749-4A07-AB90-3FCF4D1C9F8C}" srcOrd="0" destOrd="0" parTransId="{348E640F-70BD-43A6-B04C-B1AD8F59C73A}" sibTransId="{38D2A1A2-8CE6-4AA0-A62F-29DEF15CBDBC}"/>
    <dgm:cxn modelId="{CF63ECA2-97AD-49D8-AC94-24EB78020BB8}" type="presOf" srcId="{AFD5DB44-952D-43A8-9916-E1AC676CF047}" destId="{0DA6535C-4DFD-4A72-A501-C0FF36FACDE2}" srcOrd="0" destOrd="0" presId="urn:microsoft.com/office/officeart/2005/8/layout/vList6"/>
    <dgm:cxn modelId="{6090C5AE-546E-4961-AD1E-0C9E2D81A10C}" srcId="{BA412109-FDB8-4307-999B-B08F56CDF748}" destId="{0D4EAFDA-6A2B-461F-95C4-36EDD4482B4B}" srcOrd="0" destOrd="0" parTransId="{FA8EEC2E-CEDD-4576-B40E-91AD07A5CD84}" sibTransId="{04C61BC8-F99E-4D31-98D8-E2C3D2F02617}"/>
    <dgm:cxn modelId="{98FFA6C8-CFEE-47CA-A08F-EFCE1F32614D}" srcId="{9240A92D-22E7-427F-8973-DB6236F6BC7C}" destId="{40183188-AAC8-44B4-BC61-0592FF8AFE9A}" srcOrd="0" destOrd="0" parTransId="{76F978C9-862B-4427-B375-AA2B09E90804}" sibTransId="{F4971223-69E6-467B-909A-9EA3C51ECE1D}"/>
    <dgm:cxn modelId="{F71FD5EF-47E0-4E9C-A02D-9FA6F26FDB52}" type="presOf" srcId="{8416601F-AFFC-4B2A-BDDD-EB8DC7732611}" destId="{383793CE-B41E-4576-8397-E6569F7C4035}" srcOrd="0" destOrd="0" presId="urn:microsoft.com/office/officeart/2005/8/layout/vList6"/>
    <dgm:cxn modelId="{9D92C040-E407-402F-A9D5-670813835188}" srcId="{4352240B-4F68-4AB3-86E3-E16E629F8D79}" destId="{687B9A78-07F5-41B7-9747-1B5849365EE6}" srcOrd="5" destOrd="0" parTransId="{C468A60C-E664-4419-8E05-BD260E389B12}" sibTransId="{4A37F3D7-5B2B-418E-ADFD-4AD0D5EA3D23}"/>
    <dgm:cxn modelId="{9A8C84F7-EEAA-4C55-8F86-D5CB893818BD}" srcId="{4352240B-4F68-4AB3-86E3-E16E629F8D79}" destId="{073DAEFE-00B4-4405-8E4A-C182A2E1CF8B}" srcOrd="9" destOrd="0" parTransId="{0BF10DF3-43E4-46A9-8017-6ECCA46184F6}" sibTransId="{39BFEEC6-3AE1-4CF1-89CB-157701F9AE7A}"/>
    <dgm:cxn modelId="{9B3E6FDD-A6D9-49D1-826A-7CB848D1A288}" type="presOf" srcId="{5EF024FA-2928-4F82-8772-6F37C7FDEC7B}" destId="{9D553A24-338A-4027-95B7-DE4F9850B161}" srcOrd="0" destOrd="0" presId="urn:microsoft.com/office/officeart/2005/8/layout/vList6"/>
    <dgm:cxn modelId="{DD1D22ED-EEFB-4519-86CC-B0CCA7BED512}" type="presOf" srcId="{4352240B-4F68-4AB3-86E3-E16E629F8D79}" destId="{20E81CDC-1D1B-4B4D-9698-41B308A640B2}" srcOrd="0" destOrd="0" presId="urn:microsoft.com/office/officeart/2005/8/layout/vList6"/>
    <dgm:cxn modelId="{F37D0A65-7A15-4EE9-90DE-ECCA0712B55A}" type="presOf" srcId="{BA412109-FDB8-4307-999B-B08F56CDF748}" destId="{E6B70907-DA31-4BDF-AC4C-65D7FF45F993}" srcOrd="0" destOrd="0" presId="urn:microsoft.com/office/officeart/2005/8/layout/vList6"/>
    <dgm:cxn modelId="{4369EDD0-9825-4D64-A0C5-1E577E93B5F5}" srcId="{8416601F-AFFC-4B2A-BDDD-EB8DC7732611}" destId="{C0BD015A-F695-4760-B4E8-6A3BD5413130}" srcOrd="0" destOrd="0" parTransId="{0A70852B-7D7C-49F4-BEE7-E4BC53FB2F32}" sibTransId="{CFE3D6B6-A5A6-4DE7-8BEF-4190320B8C83}"/>
    <dgm:cxn modelId="{B1275AA5-1B8C-4CEC-ADAC-985C1AADBED5}" srcId="{4352240B-4F68-4AB3-86E3-E16E629F8D79}" destId="{9240A92D-22E7-427F-8973-DB6236F6BC7C}" srcOrd="3" destOrd="0" parTransId="{4BF683AC-D1CE-4317-818D-11578AEFB25F}" sibTransId="{43A6097F-8754-4DF4-8838-651AA5E2F7B6}"/>
    <dgm:cxn modelId="{35FD8043-C21A-4530-8ED4-05D497E8B27B}" type="presOf" srcId="{EBA3935B-4AE7-4B5F-8E2C-E87ACD328886}" destId="{15FEF2DD-5719-46B3-AD28-E0F27BC29CC1}" srcOrd="0" destOrd="0" presId="urn:microsoft.com/office/officeart/2005/8/layout/vList6"/>
    <dgm:cxn modelId="{A4F41F2E-1E31-4A3F-A62B-6FD4CB7B8852}" type="presOf" srcId="{22DE1EDE-7E5B-4DCB-80EE-733D0A048DE8}" destId="{76089F48-DC2C-44B3-A5DB-D2542875EC25}" srcOrd="0" destOrd="0" presId="urn:microsoft.com/office/officeart/2005/8/layout/vList6"/>
    <dgm:cxn modelId="{79B978C8-194A-4DC7-8B8B-62F2DF6FA4EA}" type="presOf" srcId="{03BF1DD3-8DBB-459A-8BE5-C8BF46BA2A4D}" destId="{307C049D-DFD9-49C1-96EB-B5CEB270E7E7}" srcOrd="0" destOrd="0" presId="urn:microsoft.com/office/officeart/2005/8/layout/vList6"/>
    <dgm:cxn modelId="{DEDF3FF2-6685-4459-8CD5-4DA20FD56A70}" type="presOf" srcId="{6D3A7027-DA57-4207-AD36-7C1AF4054007}" destId="{C6168D08-B1C6-4D27-B2D4-66912CFF4C4D}" srcOrd="0" destOrd="0" presId="urn:microsoft.com/office/officeart/2005/8/layout/vList6"/>
    <dgm:cxn modelId="{F09D5093-6243-4C1B-8517-1F6F93958008}" srcId="{4352240B-4F68-4AB3-86E3-E16E629F8D79}" destId="{22DE1EDE-7E5B-4DCB-80EE-733D0A048DE8}" srcOrd="8" destOrd="0" parTransId="{0F707076-5834-47AF-819F-4D7080F33048}" sibTransId="{58844274-0121-4E08-B9FC-3E8AB900DEC6}"/>
    <dgm:cxn modelId="{03ACE06D-4354-402B-A3CA-420252908DDD}" type="presOf" srcId="{687B9A78-07F5-41B7-9747-1B5849365EE6}" destId="{7C4DB831-2DEF-4328-99EE-F54B233E9C26}" srcOrd="0" destOrd="0" presId="urn:microsoft.com/office/officeart/2005/8/layout/vList6"/>
    <dgm:cxn modelId="{3ACFD8A4-F3F2-4539-BB26-C2CE96A28522}" srcId="{073DAEFE-00B4-4405-8E4A-C182A2E1CF8B}" destId="{0E11622D-A367-40ED-929B-889258A37102}" srcOrd="0" destOrd="0" parTransId="{325FFEA4-A345-48B5-8DDC-652BE7FEE75F}" sibTransId="{8E63B390-C6AF-460E-AA55-4544F3800C63}"/>
    <dgm:cxn modelId="{58D6544A-E17F-4907-A48F-606A41EC2E4E}" type="presOf" srcId="{0DE357FC-6E8E-4311-B595-434C0008F0F5}" destId="{8E03E960-48E2-4CCE-A4B5-3D87B117CFE2}" srcOrd="0" destOrd="0" presId="urn:microsoft.com/office/officeart/2005/8/layout/vList6"/>
    <dgm:cxn modelId="{3667B2BB-61D1-4636-BD6D-15B9C7C5FE3C}" type="presOf" srcId="{0D4EAFDA-6A2B-461F-95C4-36EDD4482B4B}" destId="{5C37E4F8-7599-4D1B-A30C-C08048F0C071}" srcOrd="0" destOrd="0" presId="urn:microsoft.com/office/officeart/2005/8/layout/vList6"/>
    <dgm:cxn modelId="{00821249-AF8E-4775-B294-E68ED3633F50}" type="presOf" srcId="{C0BD015A-F695-4760-B4E8-6A3BD5413130}" destId="{6B54246C-36E9-4031-9839-E4CFC19A4C31}" srcOrd="0" destOrd="0" presId="urn:microsoft.com/office/officeart/2005/8/layout/vList6"/>
    <dgm:cxn modelId="{EEB7E01C-1B4B-4F30-88B8-554E8B51A289}" srcId="{4352240B-4F68-4AB3-86E3-E16E629F8D79}" destId="{BA412109-FDB8-4307-999B-B08F56CDF748}" srcOrd="4" destOrd="0" parTransId="{088667AD-8858-4CE7-A5B9-0863051F4AE9}" sibTransId="{71A023FC-3570-48FF-9B80-AE6CFF81EB84}"/>
    <dgm:cxn modelId="{E5078F2B-8B1B-4B2D-858E-A0CA2CC74CD3}" type="presParOf" srcId="{20E81CDC-1D1B-4B4D-9698-41B308A640B2}" destId="{263725BA-CAC9-4773-B40B-C6D2E2E07842}" srcOrd="0" destOrd="0" presId="urn:microsoft.com/office/officeart/2005/8/layout/vList6"/>
    <dgm:cxn modelId="{FAB916A8-82EA-445B-B17B-922BBF225301}" type="presParOf" srcId="{263725BA-CAC9-4773-B40B-C6D2E2E07842}" destId="{97F01D40-F1DE-423A-A714-85770CE9D407}" srcOrd="0" destOrd="0" presId="urn:microsoft.com/office/officeart/2005/8/layout/vList6"/>
    <dgm:cxn modelId="{0D8711F3-68C0-4261-91B1-CA36BDCBB070}" type="presParOf" srcId="{263725BA-CAC9-4773-B40B-C6D2E2E07842}" destId="{64AD4415-4C49-4423-B7BB-317CC9893A39}" srcOrd="1" destOrd="0" presId="urn:microsoft.com/office/officeart/2005/8/layout/vList6"/>
    <dgm:cxn modelId="{CE84F2F6-28DE-49B0-9BA2-6FA1123BBDCA}" type="presParOf" srcId="{20E81CDC-1D1B-4B4D-9698-41B308A640B2}" destId="{43C7BC9D-82FE-4CAD-B9F1-359C7DDF3967}" srcOrd="1" destOrd="0" presId="urn:microsoft.com/office/officeart/2005/8/layout/vList6"/>
    <dgm:cxn modelId="{C93163E1-6745-4597-AAC6-2E7F8FEFCA2D}" type="presParOf" srcId="{20E81CDC-1D1B-4B4D-9698-41B308A640B2}" destId="{F2FA020B-E41A-43CA-B97D-FE80733107D2}" srcOrd="2" destOrd="0" presId="urn:microsoft.com/office/officeart/2005/8/layout/vList6"/>
    <dgm:cxn modelId="{A78C1F47-B457-45AA-90AC-28FA385B7B36}" type="presParOf" srcId="{F2FA020B-E41A-43CA-B97D-FE80733107D2}" destId="{307C049D-DFD9-49C1-96EB-B5CEB270E7E7}" srcOrd="0" destOrd="0" presId="urn:microsoft.com/office/officeart/2005/8/layout/vList6"/>
    <dgm:cxn modelId="{A9C2BC81-6508-4E2A-A390-C81AD7969DC2}" type="presParOf" srcId="{F2FA020B-E41A-43CA-B97D-FE80733107D2}" destId="{C6168D08-B1C6-4D27-B2D4-66912CFF4C4D}" srcOrd="1" destOrd="0" presId="urn:microsoft.com/office/officeart/2005/8/layout/vList6"/>
    <dgm:cxn modelId="{7F88AEF9-3CF8-4EF1-91BA-3632D3431B91}" type="presParOf" srcId="{20E81CDC-1D1B-4B4D-9698-41B308A640B2}" destId="{230A0143-2CA2-403B-8113-2B7969E974EA}" srcOrd="3" destOrd="0" presId="urn:microsoft.com/office/officeart/2005/8/layout/vList6"/>
    <dgm:cxn modelId="{8F84F486-A414-4837-8960-3CD1578D33A7}" type="presParOf" srcId="{20E81CDC-1D1B-4B4D-9698-41B308A640B2}" destId="{1D675425-A94B-44BC-96F9-9D09A92D7A62}" srcOrd="4" destOrd="0" presId="urn:microsoft.com/office/officeart/2005/8/layout/vList6"/>
    <dgm:cxn modelId="{FCFF7DF3-7A91-4F45-BFC8-36A3DDA8738A}" type="presParOf" srcId="{1D675425-A94B-44BC-96F9-9D09A92D7A62}" destId="{383793CE-B41E-4576-8397-E6569F7C4035}" srcOrd="0" destOrd="0" presId="urn:microsoft.com/office/officeart/2005/8/layout/vList6"/>
    <dgm:cxn modelId="{27E8A96E-B526-4789-9D88-5F956C4004DC}" type="presParOf" srcId="{1D675425-A94B-44BC-96F9-9D09A92D7A62}" destId="{6B54246C-36E9-4031-9839-E4CFC19A4C31}" srcOrd="1" destOrd="0" presId="urn:microsoft.com/office/officeart/2005/8/layout/vList6"/>
    <dgm:cxn modelId="{5BEAB9D1-34B3-4201-9C35-EE8B5BEED3E0}" type="presParOf" srcId="{20E81CDC-1D1B-4B4D-9698-41B308A640B2}" destId="{FDE14C38-A615-4D8A-A43D-FFAFCF20B6EB}" srcOrd="5" destOrd="0" presId="urn:microsoft.com/office/officeart/2005/8/layout/vList6"/>
    <dgm:cxn modelId="{5B10E3D4-209E-4049-A86B-A4215A254A89}" type="presParOf" srcId="{20E81CDC-1D1B-4B4D-9698-41B308A640B2}" destId="{D2184ADD-4288-4C92-B6CC-9E2E01EFF198}" srcOrd="6" destOrd="0" presId="urn:microsoft.com/office/officeart/2005/8/layout/vList6"/>
    <dgm:cxn modelId="{558A5186-A0F3-46FC-9C33-52E38D83A81C}" type="presParOf" srcId="{D2184ADD-4288-4C92-B6CC-9E2E01EFF198}" destId="{25552BA7-3ADB-4954-8AC7-773BAF7186EA}" srcOrd="0" destOrd="0" presId="urn:microsoft.com/office/officeart/2005/8/layout/vList6"/>
    <dgm:cxn modelId="{F19D3AB7-8645-4F89-9327-4EB0FDB115BD}" type="presParOf" srcId="{D2184ADD-4288-4C92-B6CC-9E2E01EFF198}" destId="{018B7F1A-403B-49B6-AB71-F1139DBF4EE5}" srcOrd="1" destOrd="0" presId="urn:microsoft.com/office/officeart/2005/8/layout/vList6"/>
    <dgm:cxn modelId="{388CEFBF-29BC-43EC-9504-DF07C50AB873}" type="presParOf" srcId="{20E81CDC-1D1B-4B4D-9698-41B308A640B2}" destId="{89E6E548-6120-45E4-984A-70CD9FD9C5DA}" srcOrd="7" destOrd="0" presId="urn:microsoft.com/office/officeart/2005/8/layout/vList6"/>
    <dgm:cxn modelId="{22668391-C6A8-403D-BB66-38DCABA39732}" type="presParOf" srcId="{20E81CDC-1D1B-4B4D-9698-41B308A640B2}" destId="{0E875381-828B-4301-8AFE-8F23C354FB2C}" srcOrd="8" destOrd="0" presId="urn:microsoft.com/office/officeart/2005/8/layout/vList6"/>
    <dgm:cxn modelId="{65C4DB43-D81D-41E8-B1BF-70EF65647199}" type="presParOf" srcId="{0E875381-828B-4301-8AFE-8F23C354FB2C}" destId="{E6B70907-DA31-4BDF-AC4C-65D7FF45F993}" srcOrd="0" destOrd="0" presId="urn:microsoft.com/office/officeart/2005/8/layout/vList6"/>
    <dgm:cxn modelId="{6E1E93E5-988A-4F58-A693-1B487D62617F}" type="presParOf" srcId="{0E875381-828B-4301-8AFE-8F23C354FB2C}" destId="{5C37E4F8-7599-4D1B-A30C-C08048F0C071}" srcOrd="1" destOrd="0" presId="urn:microsoft.com/office/officeart/2005/8/layout/vList6"/>
    <dgm:cxn modelId="{01748522-E527-4884-921B-7F53D0335817}" type="presParOf" srcId="{20E81CDC-1D1B-4B4D-9698-41B308A640B2}" destId="{DBA42704-FEB7-4643-86A6-B5A9767A7678}" srcOrd="9" destOrd="0" presId="urn:microsoft.com/office/officeart/2005/8/layout/vList6"/>
    <dgm:cxn modelId="{CC9A09E0-438E-4B75-A972-08349A6A1BB8}" type="presParOf" srcId="{20E81CDC-1D1B-4B4D-9698-41B308A640B2}" destId="{88217358-9D56-4B2B-BD20-5693F4889AC1}" srcOrd="10" destOrd="0" presId="urn:microsoft.com/office/officeart/2005/8/layout/vList6"/>
    <dgm:cxn modelId="{BD7D8A9D-F85C-4317-9E5F-A4A7D2CA6816}" type="presParOf" srcId="{88217358-9D56-4B2B-BD20-5693F4889AC1}" destId="{7C4DB831-2DEF-4328-99EE-F54B233E9C26}" srcOrd="0" destOrd="0" presId="urn:microsoft.com/office/officeart/2005/8/layout/vList6"/>
    <dgm:cxn modelId="{F26C6C89-5B2D-45AF-8F8F-8F67F92A6E86}" type="presParOf" srcId="{88217358-9D56-4B2B-BD20-5693F4889AC1}" destId="{B3C6720F-452E-4721-870B-DE76BCCF6D27}" srcOrd="1" destOrd="0" presId="urn:microsoft.com/office/officeart/2005/8/layout/vList6"/>
    <dgm:cxn modelId="{999DB45D-C724-49F4-818D-11ED335905F2}" type="presParOf" srcId="{20E81CDC-1D1B-4B4D-9698-41B308A640B2}" destId="{43DA0823-1DD6-40E9-A298-A0E49B3BD05C}" srcOrd="11" destOrd="0" presId="urn:microsoft.com/office/officeart/2005/8/layout/vList6"/>
    <dgm:cxn modelId="{775BD1BE-B4C1-420D-8FB8-59FB79F27ECD}" type="presParOf" srcId="{20E81CDC-1D1B-4B4D-9698-41B308A640B2}" destId="{C4D4D6E0-630E-469C-B889-39F131D10EFF}" srcOrd="12" destOrd="0" presId="urn:microsoft.com/office/officeart/2005/8/layout/vList6"/>
    <dgm:cxn modelId="{ED56424F-ABC5-44BA-AF36-18FE72B86907}" type="presParOf" srcId="{C4D4D6E0-630E-469C-B889-39F131D10EFF}" destId="{0DA6535C-4DFD-4A72-A501-C0FF36FACDE2}" srcOrd="0" destOrd="0" presId="urn:microsoft.com/office/officeart/2005/8/layout/vList6"/>
    <dgm:cxn modelId="{FAB69A2F-5817-4263-9CCB-D96AB70066C2}" type="presParOf" srcId="{C4D4D6E0-630E-469C-B889-39F131D10EFF}" destId="{9D553A24-338A-4027-95B7-DE4F9850B161}" srcOrd="1" destOrd="0" presId="urn:microsoft.com/office/officeart/2005/8/layout/vList6"/>
    <dgm:cxn modelId="{A5D8D081-2DD6-4DAC-B467-E0D29FED2EC7}" type="presParOf" srcId="{20E81CDC-1D1B-4B4D-9698-41B308A640B2}" destId="{D0A74F6C-C4B2-4D6B-AF9E-F0C375C862F7}" srcOrd="13" destOrd="0" presId="urn:microsoft.com/office/officeart/2005/8/layout/vList6"/>
    <dgm:cxn modelId="{60699C3D-C882-48BC-B8A0-21DAD5EEBB1E}" type="presParOf" srcId="{20E81CDC-1D1B-4B4D-9698-41B308A640B2}" destId="{8961FB3C-AB07-49FA-A503-BD46B5A2E43C}" srcOrd="14" destOrd="0" presId="urn:microsoft.com/office/officeart/2005/8/layout/vList6"/>
    <dgm:cxn modelId="{1CF2CD31-C2B4-4AF6-9A7B-9756937B37DE}" type="presParOf" srcId="{8961FB3C-AB07-49FA-A503-BD46B5A2E43C}" destId="{8E03E960-48E2-4CCE-A4B5-3D87B117CFE2}" srcOrd="0" destOrd="0" presId="urn:microsoft.com/office/officeart/2005/8/layout/vList6"/>
    <dgm:cxn modelId="{A74BEBBD-82BD-45CD-97E2-F28451FC1A6B}" type="presParOf" srcId="{8961FB3C-AB07-49FA-A503-BD46B5A2E43C}" destId="{CAF08E0A-D293-43D4-BDB6-9DC1EDF761D3}" srcOrd="1" destOrd="0" presId="urn:microsoft.com/office/officeart/2005/8/layout/vList6"/>
    <dgm:cxn modelId="{1CDE8C7D-D6A2-428A-B152-98A43B2359DC}" type="presParOf" srcId="{20E81CDC-1D1B-4B4D-9698-41B308A640B2}" destId="{4D4CA4E0-AFEF-4904-84AA-028B5356D5D5}" srcOrd="15" destOrd="0" presId="urn:microsoft.com/office/officeart/2005/8/layout/vList6"/>
    <dgm:cxn modelId="{04A6CA2B-8433-4764-B1CA-5ED69D9F928B}" type="presParOf" srcId="{20E81CDC-1D1B-4B4D-9698-41B308A640B2}" destId="{6930F85F-4E7F-42C3-BAC9-BB56FE5DFEC3}" srcOrd="16" destOrd="0" presId="urn:microsoft.com/office/officeart/2005/8/layout/vList6"/>
    <dgm:cxn modelId="{39152F04-E380-49AB-AE0C-F41457276EDF}" type="presParOf" srcId="{6930F85F-4E7F-42C3-BAC9-BB56FE5DFEC3}" destId="{76089F48-DC2C-44B3-A5DB-D2542875EC25}" srcOrd="0" destOrd="0" presId="urn:microsoft.com/office/officeart/2005/8/layout/vList6"/>
    <dgm:cxn modelId="{50CFBD59-9A78-4922-8772-939889692549}" type="presParOf" srcId="{6930F85F-4E7F-42C3-BAC9-BB56FE5DFEC3}" destId="{15FEF2DD-5719-46B3-AD28-E0F27BC29CC1}" srcOrd="1" destOrd="0" presId="urn:microsoft.com/office/officeart/2005/8/layout/vList6"/>
    <dgm:cxn modelId="{1BAAFC18-E9D6-40ED-8A39-21867E1F9B10}" type="presParOf" srcId="{20E81CDC-1D1B-4B4D-9698-41B308A640B2}" destId="{7B784705-2CA9-41CB-AC95-E95D29F6B0B5}" srcOrd="17" destOrd="0" presId="urn:microsoft.com/office/officeart/2005/8/layout/vList6"/>
    <dgm:cxn modelId="{B1636D84-8BB5-47B9-ADFE-A8B6BCAAB4B9}" type="presParOf" srcId="{20E81CDC-1D1B-4B4D-9698-41B308A640B2}" destId="{4F744809-C48E-4ECA-A894-9A2C4D791DDD}" srcOrd="18" destOrd="0" presId="urn:microsoft.com/office/officeart/2005/8/layout/vList6"/>
    <dgm:cxn modelId="{F5BBBF09-43F7-4B1E-BF31-C2BECC09A1BC}" type="presParOf" srcId="{4F744809-C48E-4ECA-A894-9A2C4D791DDD}" destId="{D7001104-0D72-47CA-BF24-3DD93AAE6FFA}" srcOrd="0" destOrd="0" presId="urn:microsoft.com/office/officeart/2005/8/layout/vList6"/>
    <dgm:cxn modelId="{528A5673-4410-4F70-8170-59462DBDE773}" type="presParOf" srcId="{4F744809-C48E-4ECA-A894-9A2C4D791DDD}" destId="{74100330-4842-4DD9-B1D5-96054E8A9F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52240B-4F68-4AB3-86E3-E16E629F8D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A07E8643-A749-4A07-AB90-3FCF4D1C9F8C}">
      <dgm:prSet phldrT="[Text]"/>
      <dgm:spPr/>
      <dgm:t>
        <a:bodyPr/>
        <a:lstStyle/>
        <a:p>
          <a:r>
            <a:rPr lang="de-DE" dirty="0" smtClean="0"/>
            <a:t>Thema wählen</a:t>
          </a:r>
          <a:endParaRPr lang="de-DE" dirty="0"/>
        </a:p>
      </dgm:t>
    </dgm:pt>
    <dgm:pt modelId="{348E640F-70BD-43A6-B04C-B1AD8F59C73A}" type="parTrans" cxnId="{7DA6BAF0-3934-4361-AB82-21FC606BE6E5}">
      <dgm:prSet/>
      <dgm:spPr/>
      <dgm:t>
        <a:bodyPr/>
        <a:lstStyle/>
        <a:p>
          <a:endParaRPr lang="de-DE"/>
        </a:p>
      </dgm:t>
    </dgm:pt>
    <dgm:pt modelId="{38D2A1A2-8CE6-4AA0-A62F-29DEF15CBDBC}" type="sibTrans" cxnId="{7DA6BAF0-3934-4361-AB82-21FC606BE6E5}">
      <dgm:prSet/>
      <dgm:spPr/>
      <dgm:t>
        <a:bodyPr/>
        <a:lstStyle/>
        <a:p>
          <a:endParaRPr lang="de-DE"/>
        </a:p>
      </dgm:t>
    </dgm:pt>
    <dgm:pt modelId="{03BF1DD3-8DBB-459A-8BE5-C8BF46BA2A4D}">
      <dgm:prSet phldrT="[Text]"/>
      <dgm:spPr/>
      <dgm:t>
        <a:bodyPr/>
        <a:lstStyle/>
        <a:p>
          <a:r>
            <a:rPr lang="de-DE" dirty="0" smtClean="0"/>
            <a:t>Literatur recherchieren</a:t>
          </a:r>
          <a:endParaRPr lang="de-DE" dirty="0"/>
        </a:p>
      </dgm:t>
    </dgm:pt>
    <dgm:pt modelId="{DE301902-4E9B-4BE7-BB44-574F37209F14}" type="parTrans" cxnId="{3EB65495-3621-48CF-B37A-8FF60DB742F6}">
      <dgm:prSet/>
      <dgm:spPr/>
      <dgm:t>
        <a:bodyPr/>
        <a:lstStyle/>
        <a:p>
          <a:endParaRPr lang="de-DE"/>
        </a:p>
      </dgm:t>
    </dgm:pt>
    <dgm:pt modelId="{D9D195ED-F751-4F1B-A9D1-6EA65F976A9B}" type="sibTrans" cxnId="{3EB65495-3621-48CF-B37A-8FF60DB742F6}">
      <dgm:prSet/>
      <dgm:spPr/>
      <dgm:t>
        <a:bodyPr/>
        <a:lstStyle/>
        <a:p>
          <a:endParaRPr lang="de-DE"/>
        </a:p>
      </dgm:t>
    </dgm:pt>
    <dgm:pt modelId="{8416601F-AFFC-4B2A-BDDD-EB8DC7732611}">
      <dgm:prSet phldrT="[Text]"/>
      <dgm:spPr/>
      <dgm:t>
        <a:bodyPr/>
        <a:lstStyle/>
        <a:p>
          <a:r>
            <a:rPr lang="de-DE" dirty="0" smtClean="0"/>
            <a:t>Lesen</a:t>
          </a:r>
          <a:endParaRPr lang="de-DE" dirty="0"/>
        </a:p>
      </dgm:t>
    </dgm:pt>
    <dgm:pt modelId="{FA79AF3C-A117-4B8B-81A6-B494C193966C}" type="parTrans" cxnId="{6FD5C5A5-F9FE-4446-BCDE-F84774509327}">
      <dgm:prSet/>
      <dgm:spPr/>
      <dgm:t>
        <a:bodyPr/>
        <a:lstStyle/>
        <a:p>
          <a:endParaRPr lang="de-DE"/>
        </a:p>
      </dgm:t>
    </dgm:pt>
    <dgm:pt modelId="{2C64AF0E-62D3-4955-9B29-0B5AF74AC378}" type="sibTrans" cxnId="{6FD5C5A5-F9FE-4446-BCDE-F84774509327}">
      <dgm:prSet/>
      <dgm:spPr/>
      <dgm:t>
        <a:bodyPr/>
        <a:lstStyle/>
        <a:p>
          <a:endParaRPr lang="de-DE"/>
        </a:p>
      </dgm:t>
    </dgm:pt>
    <dgm:pt modelId="{9240A92D-22E7-427F-8973-DB6236F6BC7C}">
      <dgm:prSet phldrT="[Text]"/>
      <dgm:spPr/>
      <dgm:t>
        <a:bodyPr/>
        <a:lstStyle/>
        <a:p>
          <a:r>
            <a:rPr lang="de-DE" dirty="0" smtClean="0"/>
            <a:t>Inhalte exzerpieren</a:t>
          </a:r>
        </a:p>
      </dgm:t>
    </dgm:pt>
    <dgm:pt modelId="{4BF683AC-D1CE-4317-818D-11578AEFB25F}" type="parTrans" cxnId="{B1275AA5-1B8C-4CEC-ADAC-985C1AADBED5}">
      <dgm:prSet/>
      <dgm:spPr/>
      <dgm:t>
        <a:bodyPr/>
        <a:lstStyle/>
        <a:p>
          <a:endParaRPr lang="de-DE"/>
        </a:p>
      </dgm:t>
    </dgm:pt>
    <dgm:pt modelId="{43A6097F-8754-4DF4-8838-651AA5E2F7B6}" type="sibTrans" cxnId="{B1275AA5-1B8C-4CEC-ADAC-985C1AADBED5}">
      <dgm:prSet/>
      <dgm:spPr/>
      <dgm:t>
        <a:bodyPr/>
        <a:lstStyle/>
        <a:p>
          <a:endParaRPr lang="de-DE"/>
        </a:p>
      </dgm:t>
    </dgm:pt>
    <dgm:pt modelId="{BA412109-FDB8-4307-999B-B08F56CDF748}">
      <dgm:prSet phldrT="[Text]"/>
      <dgm:spPr/>
      <dgm:t>
        <a:bodyPr/>
        <a:lstStyle/>
        <a:p>
          <a:r>
            <a:rPr lang="de-DE" dirty="0" smtClean="0"/>
            <a:t>Fokus setzen</a:t>
          </a:r>
        </a:p>
      </dgm:t>
    </dgm:pt>
    <dgm:pt modelId="{088667AD-8858-4CE7-A5B9-0863051F4AE9}" type="parTrans" cxnId="{EEB7E01C-1B4B-4F30-88B8-554E8B51A289}">
      <dgm:prSet/>
      <dgm:spPr/>
      <dgm:t>
        <a:bodyPr/>
        <a:lstStyle/>
        <a:p>
          <a:endParaRPr lang="de-DE"/>
        </a:p>
      </dgm:t>
    </dgm:pt>
    <dgm:pt modelId="{71A023FC-3570-48FF-9B80-AE6CFF81EB84}" type="sibTrans" cxnId="{EEB7E01C-1B4B-4F30-88B8-554E8B51A289}">
      <dgm:prSet/>
      <dgm:spPr/>
      <dgm:t>
        <a:bodyPr/>
        <a:lstStyle/>
        <a:p>
          <a:endParaRPr lang="de-DE"/>
        </a:p>
      </dgm:t>
    </dgm:pt>
    <dgm:pt modelId="{687B9A78-07F5-41B7-9747-1B5849365EE6}">
      <dgm:prSet phldrT="[Text]"/>
      <dgm:spPr/>
      <dgm:t>
        <a:bodyPr/>
        <a:lstStyle/>
        <a:p>
          <a:r>
            <a:rPr lang="de-DE" dirty="0" smtClean="0"/>
            <a:t>Argumentation aufstellen</a:t>
          </a:r>
        </a:p>
      </dgm:t>
    </dgm:pt>
    <dgm:pt modelId="{C468A60C-E664-4419-8E05-BD260E389B12}" type="parTrans" cxnId="{9D92C040-E407-402F-A9D5-670813835188}">
      <dgm:prSet/>
      <dgm:spPr/>
      <dgm:t>
        <a:bodyPr/>
        <a:lstStyle/>
        <a:p>
          <a:endParaRPr lang="de-DE"/>
        </a:p>
      </dgm:t>
    </dgm:pt>
    <dgm:pt modelId="{4A37F3D7-5B2B-418E-ADFD-4AD0D5EA3D23}" type="sibTrans" cxnId="{9D92C040-E407-402F-A9D5-670813835188}">
      <dgm:prSet/>
      <dgm:spPr/>
      <dgm:t>
        <a:bodyPr/>
        <a:lstStyle/>
        <a:p>
          <a:endParaRPr lang="de-DE"/>
        </a:p>
      </dgm:t>
    </dgm:pt>
    <dgm:pt modelId="{AFD5DB44-952D-43A8-9916-E1AC676CF047}">
      <dgm:prSet phldrT="[Text]"/>
      <dgm:spPr/>
      <dgm:t>
        <a:bodyPr/>
        <a:lstStyle/>
        <a:p>
          <a:r>
            <a:rPr lang="de-DE" dirty="0" smtClean="0"/>
            <a:t>Vorläufiges Inhaltsverzeichnis erstellen</a:t>
          </a:r>
        </a:p>
      </dgm:t>
    </dgm:pt>
    <dgm:pt modelId="{3605D9B4-9E05-45A7-8481-AC5CB5A520E1}" type="parTrans" cxnId="{4959356E-D96D-44AC-A00E-FDA0725DB483}">
      <dgm:prSet/>
      <dgm:spPr/>
      <dgm:t>
        <a:bodyPr/>
        <a:lstStyle/>
        <a:p>
          <a:endParaRPr lang="de-DE"/>
        </a:p>
      </dgm:t>
    </dgm:pt>
    <dgm:pt modelId="{CABA4341-8B0F-48B7-88CC-B6FE467BCE92}" type="sibTrans" cxnId="{4959356E-D96D-44AC-A00E-FDA0725DB483}">
      <dgm:prSet/>
      <dgm:spPr/>
      <dgm:t>
        <a:bodyPr/>
        <a:lstStyle/>
        <a:p>
          <a:endParaRPr lang="de-DE"/>
        </a:p>
      </dgm:t>
    </dgm:pt>
    <dgm:pt modelId="{0DE357FC-6E8E-4311-B595-434C0008F0F5}">
      <dgm:prSet phldrT="[Text]"/>
      <dgm:spPr/>
      <dgm:t>
        <a:bodyPr/>
        <a:lstStyle/>
        <a:p>
          <a:r>
            <a:rPr lang="de-DE" dirty="0" smtClean="0"/>
            <a:t>Inhalte erfassen</a:t>
          </a:r>
        </a:p>
      </dgm:t>
    </dgm:pt>
    <dgm:pt modelId="{17ADAE31-AD4B-441A-B460-152E5C16D877}" type="parTrans" cxnId="{8696B6C9-7B3B-4D74-9D11-6B939022E9C0}">
      <dgm:prSet/>
      <dgm:spPr/>
      <dgm:t>
        <a:bodyPr/>
        <a:lstStyle/>
        <a:p>
          <a:endParaRPr lang="de-DE"/>
        </a:p>
      </dgm:t>
    </dgm:pt>
    <dgm:pt modelId="{7E7FA1C0-B25A-46E3-9A96-2DC35856B7A6}" type="sibTrans" cxnId="{8696B6C9-7B3B-4D74-9D11-6B939022E9C0}">
      <dgm:prSet/>
      <dgm:spPr/>
      <dgm:t>
        <a:bodyPr/>
        <a:lstStyle/>
        <a:p>
          <a:endParaRPr lang="de-DE"/>
        </a:p>
      </dgm:t>
    </dgm:pt>
    <dgm:pt modelId="{22DE1EDE-7E5B-4DCB-80EE-733D0A048DE8}">
      <dgm:prSet phldrT="[Text]"/>
      <dgm:spPr/>
      <dgm:t>
        <a:bodyPr/>
        <a:lstStyle/>
        <a:p>
          <a:r>
            <a:rPr lang="de-DE" dirty="0" smtClean="0"/>
            <a:t>Text inhaltlich überarbeiten</a:t>
          </a:r>
        </a:p>
      </dgm:t>
    </dgm:pt>
    <dgm:pt modelId="{0F707076-5834-47AF-819F-4D7080F33048}" type="parTrans" cxnId="{F09D5093-6243-4C1B-8517-1F6F93958008}">
      <dgm:prSet/>
      <dgm:spPr/>
      <dgm:t>
        <a:bodyPr/>
        <a:lstStyle/>
        <a:p>
          <a:endParaRPr lang="de-DE"/>
        </a:p>
      </dgm:t>
    </dgm:pt>
    <dgm:pt modelId="{58844274-0121-4E08-B9FC-3E8AB900DEC6}" type="sibTrans" cxnId="{F09D5093-6243-4C1B-8517-1F6F93958008}">
      <dgm:prSet/>
      <dgm:spPr/>
      <dgm:t>
        <a:bodyPr/>
        <a:lstStyle/>
        <a:p>
          <a:endParaRPr lang="de-DE"/>
        </a:p>
      </dgm:t>
    </dgm:pt>
    <dgm:pt modelId="{073DAEFE-00B4-4405-8E4A-C182A2E1CF8B}">
      <dgm:prSet phldrT="[Text]"/>
      <dgm:spPr/>
      <dgm:t>
        <a:bodyPr/>
        <a:lstStyle/>
        <a:p>
          <a:r>
            <a:rPr lang="de-DE" dirty="0" smtClean="0"/>
            <a:t>Formatierung überarbeiten</a:t>
          </a:r>
        </a:p>
      </dgm:t>
    </dgm:pt>
    <dgm:pt modelId="{0BF10DF3-43E4-46A9-8017-6ECCA46184F6}" type="parTrans" cxnId="{9A8C84F7-EEAA-4C55-8F86-D5CB893818BD}">
      <dgm:prSet/>
      <dgm:spPr/>
      <dgm:t>
        <a:bodyPr/>
        <a:lstStyle/>
        <a:p>
          <a:endParaRPr lang="de-DE"/>
        </a:p>
      </dgm:t>
    </dgm:pt>
    <dgm:pt modelId="{39BFEEC6-3AE1-4CF1-89CB-157701F9AE7A}" type="sibTrans" cxnId="{9A8C84F7-EEAA-4C55-8F86-D5CB893818BD}">
      <dgm:prSet/>
      <dgm:spPr/>
      <dgm:t>
        <a:bodyPr/>
        <a:lstStyle/>
        <a:p>
          <a:endParaRPr lang="de-DE"/>
        </a:p>
      </dgm:t>
    </dgm:pt>
    <dgm:pt modelId="{765830C2-6A8D-4E70-98DC-81ABC87BBD4A}">
      <dgm:prSet/>
      <dgm:spPr/>
      <dgm:t>
        <a:bodyPr/>
        <a:lstStyle/>
        <a:p>
          <a:r>
            <a:rPr lang="de-DE" dirty="0" smtClean="0"/>
            <a:t>Welches Thema interessiert mich?</a:t>
          </a:r>
          <a:endParaRPr lang="de-DE" dirty="0"/>
        </a:p>
      </dgm:t>
    </dgm:pt>
    <dgm:pt modelId="{4ECBF8E0-DD28-4E02-9F10-42A275A38415}" type="parTrans" cxnId="{BF6474FA-3CEF-42CB-BF09-427018ECA37D}">
      <dgm:prSet/>
      <dgm:spPr/>
      <dgm:t>
        <a:bodyPr/>
        <a:lstStyle/>
        <a:p>
          <a:endParaRPr lang="de-DE"/>
        </a:p>
      </dgm:t>
    </dgm:pt>
    <dgm:pt modelId="{4B9FCA93-3C1C-4848-A5A8-3B0A829FD0EA}" type="sibTrans" cxnId="{BF6474FA-3CEF-42CB-BF09-427018ECA37D}">
      <dgm:prSet/>
      <dgm:spPr/>
      <dgm:t>
        <a:bodyPr/>
        <a:lstStyle/>
        <a:p>
          <a:endParaRPr lang="de-DE"/>
        </a:p>
      </dgm:t>
    </dgm:pt>
    <dgm:pt modelId="{6D3A7027-DA57-4207-AD36-7C1AF4054007}">
      <dgm:prSet/>
      <dgm:spPr/>
      <dgm:t>
        <a:bodyPr/>
        <a:lstStyle/>
        <a:p>
          <a:r>
            <a:rPr lang="de-DE" dirty="0" smtClean="0"/>
            <a:t>Erste Hinweise im Glossar IM nutzen</a:t>
          </a:r>
          <a:endParaRPr lang="de-DE" dirty="0"/>
        </a:p>
      </dgm:t>
    </dgm:pt>
    <dgm:pt modelId="{C64232E7-2A5A-442E-9CD8-BE27FF1141DD}" type="parTrans" cxnId="{D324575C-EFD1-40B2-9B41-AB646CD901ED}">
      <dgm:prSet/>
      <dgm:spPr/>
      <dgm:t>
        <a:bodyPr/>
        <a:lstStyle/>
        <a:p>
          <a:endParaRPr lang="de-DE"/>
        </a:p>
      </dgm:t>
    </dgm:pt>
    <dgm:pt modelId="{BA4208A5-945A-427A-97EF-D3CCB1E49458}" type="sibTrans" cxnId="{D324575C-EFD1-40B2-9B41-AB646CD901ED}">
      <dgm:prSet/>
      <dgm:spPr/>
      <dgm:t>
        <a:bodyPr/>
        <a:lstStyle/>
        <a:p>
          <a:endParaRPr lang="de-DE"/>
        </a:p>
      </dgm:t>
    </dgm:pt>
    <dgm:pt modelId="{C0BD015A-F695-4760-B4E8-6A3BD5413130}">
      <dgm:prSet/>
      <dgm:spPr/>
      <dgm:t>
        <a:bodyPr/>
        <a:lstStyle/>
        <a:p>
          <a:r>
            <a:rPr lang="de-DE" dirty="0" smtClean="0"/>
            <a:t>Notizen: Was steht drin?</a:t>
          </a:r>
          <a:endParaRPr lang="de-DE" dirty="0"/>
        </a:p>
      </dgm:t>
    </dgm:pt>
    <dgm:pt modelId="{0A70852B-7D7C-49F4-BEE7-E4BC53FB2F32}" type="parTrans" cxnId="{4369EDD0-9825-4D64-A0C5-1E577E93B5F5}">
      <dgm:prSet/>
      <dgm:spPr/>
      <dgm:t>
        <a:bodyPr/>
        <a:lstStyle/>
        <a:p>
          <a:endParaRPr lang="de-DE"/>
        </a:p>
      </dgm:t>
    </dgm:pt>
    <dgm:pt modelId="{CFE3D6B6-A5A6-4DE7-8BEF-4190320B8C83}" type="sibTrans" cxnId="{4369EDD0-9825-4D64-A0C5-1E577E93B5F5}">
      <dgm:prSet/>
      <dgm:spPr/>
      <dgm:t>
        <a:bodyPr/>
        <a:lstStyle/>
        <a:p>
          <a:endParaRPr lang="de-DE"/>
        </a:p>
      </dgm:t>
    </dgm:pt>
    <dgm:pt modelId="{40183188-AAC8-44B4-BC61-0592FF8AFE9A}">
      <dgm:prSet/>
      <dgm:spPr/>
      <dgm:t>
        <a:bodyPr/>
        <a:lstStyle/>
        <a:p>
          <a:r>
            <a:rPr lang="de-DE" dirty="0" smtClean="0"/>
            <a:t>Sinngemäße Zitate erstellen</a:t>
          </a:r>
          <a:endParaRPr lang="de-DE" dirty="0"/>
        </a:p>
      </dgm:t>
    </dgm:pt>
    <dgm:pt modelId="{76F978C9-862B-4427-B375-AA2B09E90804}" type="parTrans" cxnId="{98FFA6C8-CFEE-47CA-A08F-EFCE1F32614D}">
      <dgm:prSet/>
      <dgm:spPr/>
      <dgm:t>
        <a:bodyPr/>
        <a:lstStyle/>
        <a:p>
          <a:endParaRPr lang="de-DE"/>
        </a:p>
      </dgm:t>
    </dgm:pt>
    <dgm:pt modelId="{F4971223-69E6-467B-909A-9EA3C51ECE1D}" type="sibTrans" cxnId="{98FFA6C8-CFEE-47CA-A08F-EFCE1F32614D}">
      <dgm:prSet/>
      <dgm:spPr/>
      <dgm:t>
        <a:bodyPr/>
        <a:lstStyle/>
        <a:p>
          <a:endParaRPr lang="de-DE"/>
        </a:p>
      </dgm:t>
    </dgm:pt>
    <dgm:pt modelId="{0D4EAFDA-6A2B-461F-95C4-36EDD4482B4B}">
      <dgm:prSet/>
      <dgm:spPr/>
      <dgm:t>
        <a:bodyPr/>
        <a:lstStyle/>
        <a:p>
          <a:r>
            <a:rPr lang="de-DE" dirty="0" smtClean="0"/>
            <a:t>Welche Kernaussage möchte ich beschreiben?</a:t>
          </a:r>
          <a:endParaRPr lang="de-DE" dirty="0"/>
        </a:p>
      </dgm:t>
    </dgm:pt>
    <dgm:pt modelId="{FA8EEC2E-CEDD-4576-B40E-91AD07A5CD84}" type="parTrans" cxnId="{6090C5AE-546E-4961-AD1E-0C9E2D81A10C}">
      <dgm:prSet/>
      <dgm:spPr/>
      <dgm:t>
        <a:bodyPr/>
        <a:lstStyle/>
        <a:p>
          <a:endParaRPr lang="de-DE"/>
        </a:p>
      </dgm:t>
    </dgm:pt>
    <dgm:pt modelId="{04C61BC8-F99E-4D31-98D8-E2C3D2F02617}" type="sibTrans" cxnId="{6090C5AE-546E-4961-AD1E-0C9E2D81A10C}">
      <dgm:prSet/>
      <dgm:spPr/>
      <dgm:t>
        <a:bodyPr/>
        <a:lstStyle/>
        <a:p>
          <a:endParaRPr lang="de-DE"/>
        </a:p>
      </dgm:t>
    </dgm:pt>
    <dgm:pt modelId="{FE779579-5F3A-4270-8EF9-2E52BEA3794E}">
      <dgm:prSet/>
      <dgm:spPr/>
      <dgm:t>
        <a:bodyPr/>
        <a:lstStyle/>
        <a:p>
          <a:r>
            <a:rPr lang="de-DE" dirty="0" smtClean="0"/>
            <a:t>„Erfinde“ eine Geschichte</a:t>
          </a:r>
          <a:endParaRPr lang="de-DE" dirty="0"/>
        </a:p>
      </dgm:t>
    </dgm:pt>
    <dgm:pt modelId="{DF070CD3-6B42-47DC-B7A0-034897B88A94}" type="parTrans" cxnId="{5D7913AF-F715-47AE-BAF8-AD8900B5C672}">
      <dgm:prSet/>
      <dgm:spPr/>
      <dgm:t>
        <a:bodyPr/>
        <a:lstStyle/>
        <a:p>
          <a:endParaRPr lang="de-DE"/>
        </a:p>
      </dgm:t>
    </dgm:pt>
    <dgm:pt modelId="{893795D8-A246-454C-9D1A-6A3FBF5FB58E}" type="sibTrans" cxnId="{5D7913AF-F715-47AE-BAF8-AD8900B5C672}">
      <dgm:prSet/>
      <dgm:spPr/>
      <dgm:t>
        <a:bodyPr/>
        <a:lstStyle/>
        <a:p>
          <a:endParaRPr lang="de-DE"/>
        </a:p>
      </dgm:t>
    </dgm:pt>
    <dgm:pt modelId="{5EF024FA-2928-4F82-8772-6F37C7FDEC7B}">
      <dgm:prSet/>
      <dgm:spPr/>
      <dgm:t>
        <a:bodyPr/>
        <a:lstStyle/>
        <a:p>
          <a:r>
            <a:rPr lang="de-DE" dirty="0" smtClean="0"/>
            <a:t>Inhalte in sinnvolle Abschnitte gliedern</a:t>
          </a:r>
          <a:endParaRPr lang="de-DE" dirty="0"/>
        </a:p>
      </dgm:t>
    </dgm:pt>
    <dgm:pt modelId="{62A77C22-DB49-4C53-B2FB-1B77F2ACFC47}" type="parTrans" cxnId="{6DF31D00-BF35-4037-B548-93276C42A05A}">
      <dgm:prSet/>
      <dgm:spPr/>
      <dgm:t>
        <a:bodyPr/>
        <a:lstStyle/>
        <a:p>
          <a:endParaRPr lang="de-DE"/>
        </a:p>
      </dgm:t>
    </dgm:pt>
    <dgm:pt modelId="{9D77D138-1655-4366-B185-A9596C86C6A0}" type="sibTrans" cxnId="{6DF31D00-BF35-4037-B548-93276C42A05A}">
      <dgm:prSet/>
      <dgm:spPr/>
      <dgm:t>
        <a:bodyPr/>
        <a:lstStyle/>
        <a:p>
          <a:endParaRPr lang="de-DE"/>
        </a:p>
      </dgm:t>
    </dgm:pt>
    <dgm:pt modelId="{71ED3060-9DD7-41E7-834E-5269D2415C07}">
      <dgm:prSet/>
      <dgm:spPr/>
      <dgm:t>
        <a:bodyPr/>
        <a:lstStyle/>
        <a:p>
          <a:r>
            <a:rPr lang="de-DE" dirty="0" smtClean="0"/>
            <a:t>Text erstellen</a:t>
          </a:r>
          <a:endParaRPr lang="de-DE" dirty="0"/>
        </a:p>
      </dgm:t>
    </dgm:pt>
    <dgm:pt modelId="{AE7E0274-901E-4DF6-B482-D2E10C2F3AC3}" type="parTrans" cxnId="{02C06A27-FAD5-47E2-98CA-8502E224FFF5}">
      <dgm:prSet/>
      <dgm:spPr/>
      <dgm:t>
        <a:bodyPr/>
        <a:lstStyle/>
        <a:p>
          <a:endParaRPr lang="de-DE"/>
        </a:p>
      </dgm:t>
    </dgm:pt>
    <dgm:pt modelId="{EC30DFB9-FFB7-4E7C-BFAB-C816E585DF3F}" type="sibTrans" cxnId="{02C06A27-FAD5-47E2-98CA-8502E224FFF5}">
      <dgm:prSet/>
      <dgm:spPr/>
      <dgm:t>
        <a:bodyPr/>
        <a:lstStyle/>
        <a:p>
          <a:endParaRPr lang="de-DE"/>
        </a:p>
      </dgm:t>
    </dgm:pt>
    <dgm:pt modelId="{EBA3935B-4AE7-4B5F-8E2C-E87ACD328886}">
      <dgm:prSet/>
      <dgm:spPr/>
      <dgm:t>
        <a:bodyPr/>
        <a:lstStyle/>
        <a:p>
          <a:r>
            <a:rPr lang="de-DE" dirty="0" smtClean="0"/>
            <a:t>Text „glätten“, Übergänge herstellen</a:t>
          </a:r>
          <a:endParaRPr lang="de-DE" dirty="0"/>
        </a:p>
      </dgm:t>
    </dgm:pt>
    <dgm:pt modelId="{96E4613A-DEEF-4CC9-936A-66C4F2A108F0}" type="parTrans" cxnId="{2E90065A-00A2-4109-B72E-794A3CB47BE5}">
      <dgm:prSet/>
      <dgm:spPr/>
      <dgm:t>
        <a:bodyPr/>
        <a:lstStyle/>
        <a:p>
          <a:endParaRPr lang="de-DE"/>
        </a:p>
      </dgm:t>
    </dgm:pt>
    <dgm:pt modelId="{DFF8DC09-24F5-4E02-A938-EB2C31C3D27C}" type="sibTrans" cxnId="{2E90065A-00A2-4109-B72E-794A3CB47BE5}">
      <dgm:prSet/>
      <dgm:spPr/>
      <dgm:t>
        <a:bodyPr/>
        <a:lstStyle/>
        <a:p>
          <a:endParaRPr lang="de-DE"/>
        </a:p>
      </dgm:t>
    </dgm:pt>
    <dgm:pt modelId="{0E11622D-A367-40ED-929B-889258A37102}">
      <dgm:prSet/>
      <dgm:spPr/>
      <dgm:t>
        <a:bodyPr/>
        <a:lstStyle/>
        <a:p>
          <a:r>
            <a:rPr lang="de-DE" dirty="0" smtClean="0"/>
            <a:t>Bewertungskriterien als Checkliste nutzen</a:t>
          </a:r>
          <a:endParaRPr lang="de-DE" dirty="0"/>
        </a:p>
      </dgm:t>
    </dgm:pt>
    <dgm:pt modelId="{325FFEA4-A345-48B5-8DDC-652BE7FEE75F}" type="parTrans" cxnId="{3ACFD8A4-F3F2-4539-BB26-C2CE96A28522}">
      <dgm:prSet/>
      <dgm:spPr/>
      <dgm:t>
        <a:bodyPr/>
        <a:lstStyle/>
        <a:p>
          <a:endParaRPr lang="de-DE"/>
        </a:p>
      </dgm:t>
    </dgm:pt>
    <dgm:pt modelId="{8E63B390-C6AF-460E-AA55-4544F3800C63}" type="sibTrans" cxnId="{3ACFD8A4-F3F2-4539-BB26-C2CE96A28522}">
      <dgm:prSet/>
      <dgm:spPr/>
      <dgm:t>
        <a:bodyPr/>
        <a:lstStyle/>
        <a:p>
          <a:endParaRPr lang="de-DE"/>
        </a:p>
      </dgm:t>
    </dgm:pt>
    <dgm:pt modelId="{0C2FC9AA-5469-47D1-9AB9-8D0EF6966D4C}">
      <dgm:prSet/>
      <dgm:spPr/>
      <dgm:t>
        <a:bodyPr/>
        <a:lstStyle/>
        <a:p>
          <a:r>
            <a:rPr lang="de-DE" dirty="0" smtClean="0"/>
            <a:t>Literaturrecherche ergänzen</a:t>
          </a:r>
          <a:endParaRPr lang="de-DE" dirty="0"/>
        </a:p>
      </dgm:t>
    </dgm:pt>
    <dgm:pt modelId="{F4AAA789-B4D6-4FD4-AE85-6F881466C941}" type="parTrans" cxnId="{6DC34CBE-AAC7-4551-84D0-23391DD5689A}">
      <dgm:prSet/>
      <dgm:spPr/>
      <dgm:t>
        <a:bodyPr/>
        <a:lstStyle/>
        <a:p>
          <a:endParaRPr lang="de-DE"/>
        </a:p>
      </dgm:t>
    </dgm:pt>
    <dgm:pt modelId="{EB2E3AB1-876E-4800-83B6-1246C203476E}" type="sibTrans" cxnId="{6DC34CBE-AAC7-4551-84D0-23391DD5689A}">
      <dgm:prSet/>
      <dgm:spPr/>
      <dgm:t>
        <a:bodyPr/>
        <a:lstStyle/>
        <a:p>
          <a:endParaRPr lang="de-DE"/>
        </a:p>
      </dgm:t>
    </dgm:pt>
    <dgm:pt modelId="{E71079D3-2990-4161-9022-D7BAAB872CD1}">
      <dgm:prSet/>
      <dgm:spPr/>
      <dgm:t>
        <a:bodyPr/>
        <a:lstStyle/>
        <a:p>
          <a:r>
            <a:rPr lang="de-DE" dirty="0" smtClean="0"/>
            <a:t>Weitere Quellen für die „Geschichte“ recherchieren</a:t>
          </a:r>
          <a:endParaRPr lang="de-DE" dirty="0"/>
        </a:p>
      </dgm:t>
    </dgm:pt>
    <dgm:pt modelId="{664F6E5B-1DD6-4FD5-AE20-92AB6F574766}" type="parTrans" cxnId="{22C2E343-A131-425A-9F25-0675536F0DD3}">
      <dgm:prSet/>
      <dgm:spPr/>
      <dgm:t>
        <a:bodyPr/>
        <a:lstStyle/>
        <a:p>
          <a:endParaRPr lang="de-DE"/>
        </a:p>
      </dgm:t>
    </dgm:pt>
    <dgm:pt modelId="{C13E0CAB-F758-44F6-8772-9EA597805DD8}" type="sibTrans" cxnId="{22C2E343-A131-425A-9F25-0675536F0DD3}">
      <dgm:prSet/>
      <dgm:spPr/>
      <dgm:t>
        <a:bodyPr/>
        <a:lstStyle/>
        <a:p>
          <a:endParaRPr lang="de-DE"/>
        </a:p>
      </dgm:t>
    </dgm:pt>
    <dgm:pt modelId="{20E81CDC-1D1B-4B4D-9698-41B308A640B2}" type="pres">
      <dgm:prSet presAssocID="{4352240B-4F68-4AB3-86E3-E16E629F8D79}" presName="Name0" presStyleCnt="0">
        <dgm:presLayoutVars>
          <dgm:dir/>
          <dgm:animLvl val="lvl"/>
          <dgm:resizeHandles/>
        </dgm:presLayoutVars>
      </dgm:prSet>
      <dgm:spPr/>
    </dgm:pt>
    <dgm:pt modelId="{263725BA-CAC9-4773-B40B-C6D2E2E07842}" type="pres">
      <dgm:prSet presAssocID="{A07E8643-A749-4A07-AB90-3FCF4D1C9F8C}" presName="linNode" presStyleCnt="0"/>
      <dgm:spPr/>
    </dgm:pt>
    <dgm:pt modelId="{97F01D40-F1DE-423A-A714-85770CE9D407}" type="pres">
      <dgm:prSet presAssocID="{A07E8643-A749-4A07-AB90-3FCF4D1C9F8C}" presName="parent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D4415-4C49-4423-B7BB-317CC9893A39}" type="pres">
      <dgm:prSet presAssocID="{A07E8643-A749-4A07-AB90-3FCF4D1C9F8C}" presName="childShp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C7BC9D-82FE-4CAD-B9F1-359C7DDF3967}" type="pres">
      <dgm:prSet presAssocID="{38D2A1A2-8CE6-4AA0-A62F-29DEF15CBDBC}" presName="spacing" presStyleCnt="0"/>
      <dgm:spPr/>
    </dgm:pt>
    <dgm:pt modelId="{F2FA020B-E41A-43CA-B97D-FE80733107D2}" type="pres">
      <dgm:prSet presAssocID="{03BF1DD3-8DBB-459A-8BE5-C8BF46BA2A4D}" presName="linNode" presStyleCnt="0"/>
      <dgm:spPr/>
    </dgm:pt>
    <dgm:pt modelId="{307C049D-DFD9-49C1-96EB-B5CEB270E7E7}" type="pres">
      <dgm:prSet presAssocID="{03BF1DD3-8DBB-459A-8BE5-C8BF46BA2A4D}" presName="parent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168D08-B1C6-4D27-B2D4-66912CFF4C4D}" type="pres">
      <dgm:prSet presAssocID="{03BF1DD3-8DBB-459A-8BE5-C8BF46BA2A4D}" presName="childShp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0A0143-2CA2-403B-8113-2B7969E974EA}" type="pres">
      <dgm:prSet presAssocID="{D9D195ED-F751-4F1B-A9D1-6EA65F976A9B}" presName="spacing" presStyleCnt="0"/>
      <dgm:spPr/>
    </dgm:pt>
    <dgm:pt modelId="{1D675425-A94B-44BC-96F9-9D09A92D7A62}" type="pres">
      <dgm:prSet presAssocID="{8416601F-AFFC-4B2A-BDDD-EB8DC7732611}" presName="linNode" presStyleCnt="0"/>
      <dgm:spPr/>
    </dgm:pt>
    <dgm:pt modelId="{383793CE-B41E-4576-8397-E6569F7C4035}" type="pres">
      <dgm:prSet presAssocID="{8416601F-AFFC-4B2A-BDDD-EB8DC7732611}" presName="parent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54246C-36E9-4031-9839-E4CFC19A4C31}" type="pres">
      <dgm:prSet presAssocID="{8416601F-AFFC-4B2A-BDDD-EB8DC7732611}" presName="childShp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14C38-A615-4D8A-A43D-FFAFCF20B6EB}" type="pres">
      <dgm:prSet presAssocID="{2C64AF0E-62D3-4955-9B29-0B5AF74AC378}" presName="spacing" presStyleCnt="0"/>
      <dgm:spPr/>
    </dgm:pt>
    <dgm:pt modelId="{D2184ADD-4288-4C92-B6CC-9E2E01EFF198}" type="pres">
      <dgm:prSet presAssocID="{9240A92D-22E7-427F-8973-DB6236F6BC7C}" presName="linNode" presStyleCnt="0"/>
      <dgm:spPr/>
    </dgm:pt>
    <dgm:pt modelId="{25552BA7-3ADB-4954-8AC7-773BAF7186EA}" type="pres">
      <dgm:prSet presAssocID="{9240A92D-22E7-427F-8973-DB6236F6BC7C}" presName="parent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8B7F1A-403B-49B6-AB71-F1139DBF4EE5}" type="pres">
      <dgm:prSet presAssocID="{9240A92D-22E7-427F-8973-DB6236F6BC7C}" presName="childShp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E6E548-6120-45E4-984A-70CD9FD9C5DA}" type="pres">
      <dgm:prSet presAssocID="{43A6097F-8754-4DF4-8838-651AA5E2F7B6}" presName="spacing" presStyleCnt="0"/>
      <dgm:spPr/>
    </dgm:pt>
    <dgm:pt modelId="{0E875381-828B-4301-8AFE-8F23C354FB2C}" type="pres">
      <dgm:prSet presAssocID="{BA412109-FDB8-4307-999B-B08F56CDF748}" presName="linNode" presStyleCnt="0"/>
      <dgm:spPr/>
    </dgm:pt>
    <dgm:pt modelId="{E6B70907-DA31-4BDF-AC4C-65D7FF45F993}" type="pres">
      <dgm:prSet presAssocID="{BA412109-FDB8-4307-999B-B08F56CDF748}" presName="parent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7E4F8-7599-4D1B-A30C-C08048F0C071}" type="pres">
      <dgm:prSet presAssocID="{BA412109-FDB8-4307-999B-B08F56CDF748}" presName="childShp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A42704-FEB7-4643-86A6-B5A9767A7678}" type="pres">
      <dgm:prSet presAssocID="{71A023FC-3570-48FF-9B80-AE6CFF81EB84}" presName="spacing" presStyleCnt="0"/>
      <dgm:spPr/>
    </dgm:pt>
    <dgm:pt modelId="{88217358-9D56-4B2B-BD20-5693F4889AC1}" type="pres">
      <dgm:prSet presAssocID="{687B9A78-07F5-41B7-9747-1B5849365EE6}" presName="linNode" presStyleCnt="0"/>
      <dgm:spPr/>
    </dgm:pt>
    <dgm:pt modelId="{7C4DB831-2DEF-4328-99EE-F54B233E9C26}" type="pres">
      <dgm:prSet presAssocID="{687B9A78-07F5-41B7-9747-1B5849365EE6}" presName="parent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C6720F-452E-4721-870B-DE76BCCF6D27}" type="pres">
      <dgm:prSet presAssocID="{687B9A78-07F5-41B7-9747-1B5849365EE6}" presName="childShp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DA0823-1DD6-40E9-A298-A0E49B3BD05C}" type="pres">
      <dgm:prSet presAssocID="{4A37F3D7-5B2B-418E-ADFD-4AD0D5EA3D23}" presName="spacing" presStyleCnt="0"/>
      <dgm:spPr/>
    </dgm:pt>
    <dgm:pt modelId="{64414A4A-AC04-464B-B635-77293AA98D42}" type="pres">
      <dgm:prSet presAssocID="{0C2FC9AA-5469-47D1-9AB9-8D0EF6966D4C}" presName="linNode" presStyleCnt="0"/>
      <dgm:spPr/>
    </dgm:pt>
    <dgm:pt modelId="{743AD842-54EE-4161-B4C2-B11152632655}" type="pres">
      <dgm:prSet presAssocID="{0C2FC9AA-5469-47D1-9AB9-8D0EF6966D4C}" presName="parent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D77BBE-E0C0-41A0-94B6-A34E8F179A90}" type="pres">
      <dgm:prSet presAssocID="{0C2FC9AA-5469-47D1-9AB9-8D0EF6966D4C}" presName="childShp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7B41E2-BAA5-4231-9ED7-17014DA4198D}" type="pres">
      <dgm:prSet presAssocID="{EB2E3AB1-876E-4800-83B6-1246C203476E}" presName="spacing" presStyleCnt="0"/>
      <dgm:spPr/>
    </dgm:pt>
    <dgm:pt modelId="{C4D4D6E0-630E-469C-B889-39F131D10EFF}" type="pres">
      <dgm:prSet presAssocID="{AFD5DB44-952D-43A8-9916-E1AC676CF047}" presName="linNode" presStyleCnt="0"/>
      <dgm:spPr/>
    </dgm:pt>
    <dgm:pt modelId="{0DA6535C-4DFD-4A72-A501-C0FF36FACDE2}" type="pres">
      <dgm:prSet presAssocID="{AFD5DB44-952D-43A8-9916-E1AC676CF047}" presName="parent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53A24-338A-4027-95B7-DE4F9850B161}" type="pres">
      <dgm:prSet presAssocID="{AFD5DB44-952D-43A8-9916-E1AC676CF047}" presName="childShp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A74F6C-C4B2-4D6B-AF9E-F0C375C862F7}" type="pres">
      <dgm:prSet presAssocID="{CABA4341-8B0F-48B7-88CC-B6FE467BCE92}" presName="spacing" presStyleCnt="0"/>
      <dgm:spPr/>
    </dgm:pt>
    <dgm:pt modelId="{8961FB3C-AB07-49FA-A503-BD46B5A2E43C}" type="pres">
      <dgm:prSet presAssocID="{0DE357FC-6E8E-4311-B595-434C0008F0F5}" presName="linNode" presStyleCnt="0"/>
      <dgm:spPr/>
    </dgm:pt>
    <dgm:pt modelId="{8E03E960-48E2-4CCE-A4B5-3D87B117CFE2}" type="pres">
      <dgm:prSet presAssocID="{0DE357FC-6E8E-4311-B595-434C0008F0F5}" presName="parent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F08E0A-D293-43D4-BDB6-9DC1EDF761D3}" type="pres">
      <dgm:prSet presAssocID="{0DE357FC-6E8E-4311-B595-434C0008F0F5}" presName="childShp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4CA4E0-AFEF-4904-84AA-028B5356D5D5}" type="pres">
      <dgm:prSet presAssocID="{7E7FA1C0-B25A-46E3-9A96-2DC35856B7A6}" presName="spacing" presStyleCnt="0"/>
      <dgm:spPr/>
    </dgm:pt>
    <dgm:pt modelId="{6930F85F-4E7F-42C3-BAC9-BB56FE5DFEC3}" type="pres">
      <dgm:prSet presAssocID="{22DE1EDE-7E5B-4DCB-80EE-733D0A048DE8}" presName="linNode" presStyleCnt="0"/>
      <dgm:spPr/>
    </dgm:pt>
    <dgm:pt modelId="{76089F48-DC2C-44B3-A5DB-D2542875EC25}" type="pres">
      <dgm:prSet presAssocID="{22DE1EDE-7E5B-4DCB-80EE-733D0A048DE8}" presName="parent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FEF2DD-5719-46B3-AD28-E0F27BC29CC1}" type="pres">
      <dgm:prSet presAssocID="{22DE1EDE-7E5B-4DCB-80EE-733D0A048DE8}" presName="childShp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784705-2CA9-41CB-AC95-E95D29F6B0B5}" type="pres">
      <dgm:prSet presAssocID="{58844274-0121-4E08-B9FC-3E8AB900DEC6}" presName="spacing" presStyleCnt="0"/>
      <dgm:spPr/>
    </dgm:pt>
    <dgm:pt modelId="{4F744809-C48E-4ECA-A894-9A2C4D791DDD}" type="pres">
      <dgm:prSet presAssocID="{073DAEFE-00B4-4405-8E4A-C182A2E1CF8B}" presName="linNode" presStyleCnt="0"/>
      <dgm:spPr/>
    </dgm:pt>
    <dgm:pt modelId="{D7001104-0D72-47CA-BF24-3DD93AAE6FFA}" type="pres">
      <dgm:prSet presAssocID="{073DAEFE-00B4-4405-8E4A-C182A2E1CF8B}" presName="parent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100330-4842-4DD9-B1D5-96054E8A9F7C}" type="pres">
      <dgm:prSet presAssocID="{073DAEFE-00B4-4405-8E4A-C182A2E1CF8B}" presName="childShp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716F52-DE24-47C9-BDC8-C05AEA015033}" type="presOf" srcId="{073DAEFE-00B4-4405-8E4A-C182A2E1CF8B}" destId="{D7001104-0D72-47CA-BF24-3DD93AAE6FFA}" srcOrd="0" destOrd="0" presId="urn:microsoft.com/office/officeart/2005/8/layout/vList6"/>
    <dgm:cxn modelId="{BF6474FA-3CEF-42CB-BF09-427018ECA37D}" srcId="{A07E8643-A749-4A07-AB90-3FCF4D1C9F8C}" destId="{765830C2-6A8D-4E70-98DC-81ABC87BBD4A}" srcOrd="0" destOrd="0" parTransId="{4ECBF8E0-DD28-4E02-9F10-42A275A38415}" sibTransId="{4B9FCA93-3C1C-4848-A5A8-3B0A829FD0EA}"/>
    <dgm:cxn modelId="{240F651D-6D6A-4521-AABC-6414A464D21F}" type="presOf" srcId="{71ED3060-9DD7-41E7-834E-5269D2415C07}" destId="{CAF08E0A-D293-43D4-BDB6-9DC1EDF761D3}" srcOrd="0" destOrd="0" presId="urn:microsoft.com/office/officeart/2005/8/layout/vList6"/>
    <dgm:cxn modelId="{E55DA84C-DFC0-4BE8-B4C9-4C50C00445A4}" type="presOf" srcId="{0C2FC9AA-5469-47D1-9AB9-8D0EF6966D4C}" destId="{743AD842-54EE-4161-B4C2-B11152632655}" srcOrd="0" destOrd="0" presId="urn:microsoft.com/office/officeart/2005/8/layout/vList6"/>
    <dgm:cxn modelId="{D646470E-511A-44D9-A052-34B000A4A7B2}" type="presOf" srcId="{A07E8643-A749-4A07-AB90-3FCF4D1C9F8C}" destId="{97F01D40-F1DE-423A-A714-85770CE9D407}" srcOrd="0" destOrd="0" presId="urn:microsoft.com/office/officeart/2005/8/layout/vList6"/>
    <dgm:cxn modelId="{6FD5C5A5-F9FE-4446-BCDE-F84774509327}" srcId="{4352240B-4F68-4AB3-86E3-E16E629F8D79}" destId="{8416601F-AFFC-4B2A-BDDD-EB8DC7732611}" srcOrd="2" destOrd="0" parTransId="{FA79AF3C-A117-4B8B-81A6-B494C193966C}" sibTransId="{2C64AF0E-62D3-4955-9B29-0B5AF74AC378}"/>
    <dgm:cxn modelId="{5DDA0FD5-ECDE-4BB4-AF39-FCCCFBBE05D7}" type="presOf" srcId="{FE779579-5F3A-4270-8EF9-2E52BEA3794E}" destId="{B3C6720F-452E-4721-870B-DE76BCCF6D27}" srcOrd="0" destOrd="0" presId="urn:microsoft.com/office/officeart/2005/8/layout/vList6"/>
    <dgm:cxn modelId="{2E90065A-00A2-4109-B72E-794A3CB47BE5}" srcId="{22DE1EDE-7E5B-4DCB-80EE-733D0A048DE8}" destId="{EBA3935B-4AE7-4B5F-8E2C-E87ACD328886}" srcOrd="0" destOrd="0" parTransId="{96E4613A-DEEF-4CC9-936A-66C4F2A108F0}" sibTransId="{DFF8DC09-24F5-4E02-A938-EB2C31C3D27C}"/>
    <dgm:cxn modelId="{4959356E-D96D-44AC-A00E-FDA0725DB483}" srcId="{4352240B-4F68-4AB3-86E3-E16E629F8D79}" destId="{AFD5DB44-952D-43A8-9916-E1AC676CF047}" srcOrd="7" destOrd="0" parTransId="{3605D9B4-9E05-45A7-8481-AC5CB5A520E1}" sibTransId="{CABA4341-8B0F-48B7-88CC-B6FE467BCE92}"/>
    <dgm:cxn modelId="{02C06A27-FAD5-47E2-98CA-8502E224FFF5}" srcId="{0DE357FC-6E8E-4311-B595-434C0008F0F5}" destId="{71ED3060-9DD7-41E7-834E-5269D2415C07}" srcOrd="0" destOrd="0" parTransId="{AE7E0274-901E-4DF6-B482-D2E10C2F3AC3}" sibTransId="{EC30DFB9-FFB7-4E7C-BFAB-C816E585DF3F}"/>
    <dgm:cxn modelId="{18B9B8E2-3C2F-4009-A808-FB62E6F544F9}" type="presOf" srcId="{9240A92D-22E7-427F-8973-DB6236F6BC7C}" destId="{25552BA7-3ADB-4954-8AC7-773BAF7186EA}" srcOrd="0" destOrd="0" presId="urn:microsoft.com/office/officeart/2005/8/layout/vList6"/>
    <dgm:cxn modelId="{33E070F9-454E-438E-9274-4889B4F72FBA}" type="presOf" srcId="{0E11622D-A367-40ED-929B-889258A37102}" destId="{74100330-4842-4DD9-B1D5-96054E8A9F7C}" srcOrd="0" destOrd="0" presId="urn:microsoft.com/office/officeart/2005/8/layout/vList6"/>
    <dgm:cxn modelId="{5D7913AF-F715-47AE-BAF8-AD8900B5C672}" srcId="{687B9A78-07F5-41B7-9747-1B5849365EE6}" destId="{FE779579-5F3A-4270-8EF9-2E52BEA3794E}" srcOrd="0" destOrd="0" parTransId="{DF070CD3-6B42-47DC-B7A0-034897B88A94}" sibTransId="{893795D8-A246-454C-9D1A-6A3FBF5FB58E}"/>
    <dgm:cxn modelId="{5DC9904C-2677-4A97-A0D6-5116B7AABBBB}" type="presOf" srcId="{765830C2-6A8D-4E70-98DC-81ABC87BBD4A}" destId="{64AD4415-4C49-4423-B7BB-317CC9893A39}" srcOrd="0" destOrd="0" presId="urn:microsoft.com/office/officeart/2005/8/layout/vList6"/>
    <dgm:cxn modelId="{6DC34CBE-AAC7-4551-84D0-23391DD5689A}" srcId="{4352240B-4F68-4AB3-86E3-E16E629F8D79}" destId="{0C2FC9AA-5469-47D1-9AB9-8D0EF6966D4C}" srcOrd="6" destOrd="0" parTransId="{F4AAA789-B4D6-4FD4-AE85-6F881466C941}" sibTransId="{EB2E3AB1-876E-4800-83B6-1246C203476E}"/>
    <dgm:cxn modelId="{D324575C-EFD1-40B2-9B41-AB646CD901ED}" srcId="{03BF1DD3-8DBB-459A-8BE5-C8BF46BA2A4D}" destId="{6D3A7027-DA57-4207-AD36-7C1AF4054007}" srcOrd="0" destOrd="0" parTransId="{C64232E7-2A5A-442E-9CD8-BE27FF1141DD}" sibTransId="{BA4208A5-945A-427A-97EF-D3CCB1E49458}"/>
    <dgm:cxn modelId="{6DF31D00-BF35-4037-B548-93276C42A05A}" srcId="{AFD5DB44-952D-43A8-9916-E1AC676CF047}" destId="{5EF024FA-2928-4F82-8772-6F37C7FDEC7B}" srcOrd="0" destOrd="0" parTransId="{62A77C22-DB49-4C53-B2FB-1B77F2ACFC47}" sibTransId="{9D77D138-1655-4366-B185-A9596C86C6A0}"/>
    <dgm:cxn modelId="{3EB65495-3621-48CF-B37A-8FF60DB742F6}" srcId="{4352240B-4F68-4AB3-86E3-E16E629F8D79}" destId="{03BF1DD3-8DBB-459A-8BE5-C8BF46BA2A4D}" srcOrd="1" destOrd="0" parTransId="{DE301902-4E9B-4BE7-BB44-574F37209F14}" sibTransId="{D9D195ED-F751-4F1B-A9D1-6EA65F976A9B}"/>
    <dgm:cxn modelId="{DE0610C4-8836-4E7B-A8D1-AF331315FE8A}" type="presOf" srcId="{40183188-AAC8-44B4-BC61-0592FF8AFE9A}" destId="{018B7F1A-403B-49B6-AB71-F1139DBF4EE5}" srcOrd="0" destOrd="0" presId="urn:microsoft.com/office/officeart/2005/8/layout/vList6"/>
    <dgm:cxn modelId="{8696B6C9-7B3B-4D74-9D11-6B939022E9C0}" srcId="{4352240B-4F68-4AB3-86E3-E16E629F8D79}" destId="{0DE357FC-6E8E-4311-B595-434C0008F0F5}" srcOrd="8" destOrd="0" parTransId="{17ADAE31-AD4B-441A-B460-152E5C16D877}" sibTransId="{7E7FA1C0-B25A-46E3-9A96-2DC35856B7A6}"/>
    <dgm:cxn modelId="{7DA6BAF0-3934-4361-AB82-21FC606BE6E5}" srcId="{4352240B-4F68-4AB3-86E3-E16E629F8D79}" destId="{A07E8643-A749-4A07-AB90-3FCF4D1C9F8C}" srcOrd="0" destOrd="0" parTransId="{348E640F-70BD-43A6-B04C-B1AD8F59C73A}" sibTransId="{38D2A1A2-8CE6-4AA0-A62F-29DEF15CBDBC}"/>
    <dgm:cxn modelId="{CF63ECA2-97AD-49D8-AC94-24EB78020BB8}" type="presOf" srcId="{AFD5DB44-952D-43A8-9916-E1AC676CF047}" destId="{0DA6535C-4DFD-4A72-A501-C0FF36FACDE2}" srcOrd="0" destOrd="0" presId="urn:microsoft.com/office/officeart/2005/8/layout/vList6"/>
    <dgm:cxn modelId="{6090C5AE-546E-4961-AD1E-0C9E2D81A10C}" srcId="{BA412109-FDB8-4307-999B-B08F56CDF748}" destId="{0D4EAFDA-6A2B-461F-95C4-36EDD4482B4B}" srcOrd="0" destOrd="0" parTransId="{FA8EEC2E-CEDD-4576-B40E-91AD07A5CD84}" sibTransId="{04C61BC8-F99E-4D31-98D8-E2C3D2F02617}"/>
    <dgm:cxn modelId="{98FFA6C8-CFEE-47CA-A08F-EFCE1F32614D}" srcId="{9240A92D-22E7-427F-8973-DB6236F6BC7C}" destId="{40183188-AAC8-44B4-BC61-0592FF8AFE9A}" srcOrd="0" destOrd="0" parTransId="{76F978C9-862B-4427-B375-AA2B09E90804}" sibTransId="{F4971223-69E6-467B-909A-9EA3C51ECE1D}"/>
    <dgm:cxn modelId="{F71FD5EF-47E0-4E9C-A02D-9FA6F26FDB52}" type="presOf" srcId="{8416601F-AFFC-4B2A-BDDD-EB8DC7732611}" destId="{383793CE-B41E-4576-8397-E6569F7C4035}" srcOrd="0" destOrd="0" presId="urn:microsoft.com/office/officeart/2005/8/layout/vList6"/>
    <dgm:cxn modelId="{9D92C040-E407-402F-A9D5-670813835188}" srcId="{4352240B-4F68-4AB3-86E3-E16E629F8D79}" destId="{687B9A78-07F5-41B7-9747-1B5849365EE6}" srcOrd="5" destOrd="0" parTransId="{C468A60C-E664-4419-8E05-BD260E389B12}" sibTransId="{4A37F3D7-5B2B-418E-ADFD-4AD0D5EA3D23}"/>
    <dgm:cxn modelId="{9A8C84F7-EEAA-4C55-8F86-D5CB893818BD}" srcId="{4352240B-4F68-4AB3-86E3-E16E629F8D79}" destId="{073DAEFE-00B4-4405-8E4A-C182A2E1CF8B}" srcOrd="10" destOrd="0" parTransId="{0BF10DF3-43E4-46A9-8017-6ECCA46184F6}" sibTransId="{39BFEEC6-3AE1-4CF1-89CB-157701F9AE7A}"/>
    <dgm:cxn modelId="{9B3E6FDD-A6D9-49D1-826A-7CB848D1A288}" type="presOf" srcId="{5EF024FA-2928-4F82-8772-6F37C7FDEC7B}" destId="{9D553A24-338A-4027-95B7-DE4F9850B161}" srcOrd="0" destOrd="0" presId="urn:microsoft.com/office/officeart/2005/8/layout/vList6"/>
    <dgm:cxn modelId="{DD1D22ED-EEFB-4519-86CC-B0CCA7BED512}" type="presOf" srcId="{4352240B-4F68-4AB3-86E3-E16E629F8D79}" destId="{20E81CDC-1D1B-4B4D-9698-41B308A640B2}" srcOrd="0" destOrd="0" presId="urn:microsoft.com/office/officeart/2005/8/layout/vList6"/>
    <dgm:cxn modelId="{F37D0A65-7A15-4EE9-90DE-ECCA0712B55A}" type="presOf" srcId="{BA412109-FDB8-4307-999B-B08F56CDF748}" destId="{E6B70907-DA31-4BDF-AC4C-65D7FF45F993}" srcOrd="0" destOrd="0" presId="urn:microsoft.com/office/officeart/2005/8/layout/vList6"/>
    <dgm:cxn modelId="{4369EDD0-9825-4D64-A0C5-1E577E93B5F5}" srcId="{8416601F-AFFC-4B2A-BDDD-EB8DC7732611}" destId="{C0BD015A-F695-4760-B4E8-6A3BD5413130}" srcOrd="0" destOrd="0" parTransId="{0A70852B-7D7C-49F4-BEE7-E4BC53FB2F32}" sibTransId="{CFE3D6B6-A5A6-4DE7-8BEF-4190320B8C83}"/>
    <dgm:cxn modelId="{B1275AA5-1B8C-4CEC-ADAC-985C1AADBED5}" srcId="{4352240B-4F68-4AB3-86E3-E16E629F8D79}" destId="{9240A92D-22E7-427F-8973-DB6236F6BC7C}" srcOrd="3" destOrd="0" parTransId="{4BF683AC-D1CE-4317-818D-11578AEFB25F}" sibTransId="{43A6097F-8754-4DF4-8838-651AA5E2F7B6}"/>
    <dgm:cxn modelId="{35FD8043-C21A-4530-8ED4-05D497E8B27B}" type="presOf" srcId="{EBA3935B-4AE7-4B5F-8E2C-E87ACD328886}" destId="{15FEF2DD-5719-46B3-AD28-E0F27BC29CC1}" srcOrd="0" destOrd="0" presId="urn:microsoft.com/office/officeart/2005/8/layout/vList6"/>
    <dgm:cxn modelId="{A4F41F2E-1E31-4A3F-A62B-6FD4CB7B8852}" type="presOf" srcId="{22DE1EDE-7E5B-4DCB-80EE-733D0A048DE8}" destId="{76089F48-DC2C-44B3-A5DB-D2542875EC25}" srcOrd="0" destOrd="0" presId="urn:microsoft.com/office/officeart/2005/8/layout/vList6"/>
    <dgm:cxn modelId="{79B978C8-194A-4DC7-8B8B-62F2DF6FA4EA}" type="presOf" srcId="{03BF1DD3-8DBB-459A-8BE5-C8BF46BA2A4D}" destId="{307C049D-DFD9-49C1-96EB-B5CEB270E7E7}" srcOrd="0" destOrd="0" presId="urn:microsoft.com/office/officeart/2005/8/layout/vList6"/>
    <dgm:cxn modelId="{1D210E7F-8B46-4CA4-B633-B67C61228FC7}" type="presOf" srcId="{E71079D3-2990-4161-9022-D7BAAB872CD1}" destId="{1CD77BBE-E0C0-41A0-94B6-A34E8F179A90}" srcOrd="0" destOrd="0" presId="urn:microsoft.com/office/officeart/2005/8/layout/vList6"/>
    <dgm:cxn modelId="{DEDF3FF2-6685-4459-8CD5-4DA20FD56A70}" type="presOf" srcId="{6D3A7027-DA57-4207-AD36-7C1AF4054007}" destId="{C6168D08-B1C6-4D27-B2D4-66912CFF4C4D}" srcOrd="0" destOrd="0" presId="urn:microsoft.com/office/officeart/2005/8/layout/vList6"/>
    <dgm:cxn modelId="{F09D5093-6243-4C1B-8517-1F6F93958008}" srcId="{4352240B-4F68-4AB3-86E3-E16E629F8D79}" destId="{22DE1EDE-7E5B-4DCB-80EE-733D0A048DE8}" srcOrd="9" destOrd="0" parTransId="{0F707076-5834-47AF-819F-4D7080F33048}" sibTransId="{58844274-0121-4E08-B9FC-3E8AB900DEC6}"/>
    <dgm:cxn modelId="{03ACE06D-4354-402B-A3CA-420252908DDD}" type="presOf" srcId="{687B9A78-07F5-41B7-9747-1B5849365EE6}" destId="{7C4DB831-2DEF-4328-99EE-F54B233E9C26}" srcOrd="0" destOrd="0" presId="urn:microsoft.com/office/officeart/2005/8/layout/vList6"/>
    <dgm:cxn modelId="{3ACFD8A4-F3F2-4539-BB26-C2CE96A28522}" srcId="{073DAEFE-00B4-4405-8E4A-C182A2E1CF8B}" destId="{0E11622D-A367-40ED-929B-889258A37102}" srcOrd="0" destOrd="0" parTransId="{325FFEA4-A345-48B5-8DDC-652BE7FEE75F}" sibTransId="{8E63B390-C6AF-460E-AA55-4544F3800C63}"/>
    <dgm:cxn modelId="{58D6544A-E17F-4907-A48F-606A41EC2E4E}" type="presOf" srcId="{0DE357FC-6E8E-4311-B595-434C0008F0F5}" destId="{8E03E960-48E2-4CCE-A4B5-3D87B117CFE2}" srcOrd="0" destOrd="0" presId="urn:microsoft.com/office/officeart/2005/8/layout/vList6"/>
    <dgm:cxn modelId="{3667B2BB-61D1-4636-BD6D-15B9C7C5FE3C}" type="presOf" srcId="{0D4EAFDA-6A2B-461F-95C4-36EDD4482B4B}" destId="{5C37E4F8-7599-4D1B-A30C-C08048F0C071}" srcOrd="0" destOrd="0" presId="urn:microsoft.com/office/officeart/2005/8/layout/vList6"/>
    <dgm:cxn modelId="{00821249-AF8E-4775-B294-E68ED3633F50}" type="presOf" srcId="{C0BD015A-F695-4760-B4E8-6A3BD5413130}" destId="{6B54246C-36E9-4031-9839-E4CFC19A4C31}" srcOrd="0" destOrd="0" presId="urn:microsoft.com/office/officeart/2005/8/layout/vList6"/>
    <dgm:cxn modelId="{EEB7E01C-1B4B-4F30-88B8-554E8B51A289}" srcId="{4352240B-4F68-4AB3-86E3-E16E629F8D79}" destId="{BA412109-FDB8-4307-999B-B08F56CDF748}" srcOrd="4" destOrd="0" parTransId="{088667AD-8858-4CE7-A5B9-0863051F4AE9}" sibTransId="{71A023FC-3570-48FF-9B80-AE6CFF81EB84}"/>
    <dgm:cxn modelId="{22C2E343-A131-425A-9F25-0675536F0DD3}" srcId="{0C2FC9AA-5469-47D1-9AB9-8D0EF6966D4C}" destId="{E71079D3-2990-4161-9022-D7BAAB872CD1}" srcOrd="0" destOrd="0" parTransId="{664F6E5B-1DD6-4FD5-AE20-92AB6F574766}" sibTransId="{C13E0CAB-F758-44F6-8772-9EA597805DD8}"/>
    <dgm:cxn modelId="{E5078F2B-8B1B-4B2D-858E-A0CA2CC74CD3}" type="presParOf" srcId="{20E81CDC-1D1B-4B4D-9698-41B308A640B2}" destId="{263725BA-CAC9-4773-B40B-C6D2E2E07842}" srcOrd="0" destOrd="0" presId="urn:microsoft.com/office/officeart/2005/8/layout/vList6"/>
    <dgm:cxn modelId="{FAB916A8-82EA-445B-B17B-922BBF225301}" type="presParOf" srcId="{263725BA-CAC9-4773-B40B-C6D2E2E07842}" destId="{97F01D40-F1DE-423A-A714-85770CE9D407}" srcOrd="0" destOrd="0" presId="urn:microsoft.com/office/officeart/2005/8/layout/vList6"/>
    <dgm:cxn modelId="{0D8711F3-68C0-4261-91B1-CA36BDCBB070}" type="presParOf" srcId="{263725BA-CAC9-4773-B40B-C6D2E2E07842}" destId="{64AD4415-4C49-4423-B7BB-317CC9893A39}" srcOrd="1" destOrd="0" presId="urn:microsoft.com/office/officeart/2005/8/layout/vList6"/>
    <dgm:cxn modelId="{CE84F2F6-28DE-49B0-9BA2-6FA1123BBDCA}" type="presParOf" srcId="{20E81CDC-1D1B-4B4D-9698-41B308A640B2}" destId="{43C7BC9D-82FE-4CAD-B9F1-359C7DDF3967}" srcOrd="1" destOrd="0" presId="urn:microsoft.com/office/officeart/2005/8/layout/vList6"/>
    <dgm:cxn modelId="{C93163E1-6745-4597-AAC6-2E7F8FEFCA2D}" type="presParOf" srcId="{20E81CDC-1D1B-4B4D-9698-41B308A640B2}" destId="{F2FA020B-E41A-43CA-B97D-FE80733107D2}" srcOrd="2" destOrd="0" presId="urn:microsoft.com/office/officeart/2005/8/layout/vList6"/>
    <dgm:cxn modelId="{A78C1F47-B457-45AA-90AC-28FA385B7B36}" type="presParOf" srcId="{F2FA020B-E41A-43CA-B97D-FE80733107D2}" destId="{307C049D-DFD9-49C1-96EB-B5CEB270E7E7}" srcOrd="0" destOrd="0" presId="urn:microsoft.com/office/officeart/2005/8/layout/vList6"/>
    <dgm:cxn modelId="{A9C2BC81-6508-4E2A-A390-C81AD7969DC2}" type="presParOf" srcId="{F2FA020B-E41A-43CA-B97D-FE80733107D2}" destId="{C6168D08-B1C6-4D27-B2D4-66912CFF4C4D}" srcOrd="1" destOrd="0" presId="urn:microsoft.com/office/officeart/2005/8/layout/vList6"/>
    <dgm:cxn modelId="{7F88AEF9-3CF8-4EF1-91BA-3632D3431B91}" type="presParOf" srcId="{20E81CDC-1D1B-4B4D-9698-41B308A640B2}" destId="{230A0143-2CA2-403B-8113-2B7969E974EA}" srcOrd="3" destOrd="0" presId="urn:microsoft.com/office/officeart/2005/8/layout/vList6"/>
    <dgm:cxn modelId="{8F84F486-A414-4837-8960-3CD1578D33A7}" type="presParOf" srcId="{20E81CDC-1D1B-4B4D-9698-41B308A640B2}" destId="{1D675425-A94B-44BC-96F9-9D09A92D7A62}" srcOrd="4" destOrd="0" presId="urn:microsoft.com/office/officeart/2005/8/layout/vList6"/>
    <dgm:cxn modelId="{FCFF7DF3-7A91-4F45-BFC8-36A3DDA8738A}" type="presParOf" srcId="{1D675425-A94B-44BC-96F9-9D09A92D7A62}" destId="{383793CE-B41E-4576-8397-E6569F7C4035}" srcOrd="0" destOrd="0" presId="urn:microsoft.com/office/officeart/2005/8/layout/vList6"/>
    <dgm:cxn modelId="{27E8A96E-B526-4789-9D88-5F956C4004DC}" type="presParOf" srcId="{1D675425-A94B-44BC-96F9-9D09A92D7A62}" destId="{6B54246C-36E9-4031-9839-E4CFC19A4C31}" srcOrd="1" destOrd="0" presId="urn:microsoft.com/office/officeart/2005/8/layout/vList6"/>
    <dgm:cxn modelId="{5BEAB9D1-34B3-4201-9C35-EE8B5BEED3E0}" type="presParOf" srcId="{20E81CDC-1D1B-4B4D-9698-41B308A640B2}" destId="{FDE14C38-A615-4D8A-A43D-FFAFCF20B6EB}" srcOrd="5" destOrd="0" presId="urn:microsoft.com/office/officeart/2005/8/layout/vList6"/>
    <dgm:cxn modelId="{5B10E3D4-209E-4049-A86B-A4215A254A89}" type="presParOf" srcId="{20E81CDC-1D1B-4B4D-9698-41B308A640B2}" destId="{D2184ADD-4288-4C92-B6CC-9E2E01EFF198}" srcOrd="6" destOrd="0" presId="urn:microsoft.com/office/officeart/2005/8/layout/vList6"/>
    <dgm:cxn modelId="{558A5186-A0F3-46FC-9C33-52E38D83A81C}" type="presParOf" srcId="{D2184ADD-4288-4C92-B6CC-9E2E01EFF198}" destId="{25552BA7-3ADB-4954-8AC7-773BAF7186EA}" srcOrd="0" destOrd="0" presId="urn:microsoft.com/office/officeart/2005/8/layout/vList6"/>
    <dgm:cxn modelId="{F19D3AB7-8645-4F89-9327-4EB0FDB115BD}" type="presParOf" srcId="{D2184ADD-4288-4C92-B6CC-9E2E01EFF198}" destId="{018B7F1A-403B-49B6-AB71-F1139DBF4EE5}" srcOrd="1" destOrd="0" presId="urn:microsoft.com/office/officeart/2005/8/layout/vList6"/>
    <dgm:cxn modelId="{388CEFBF-29BC-43EC-9504-DF07C50AB873}" type="presParOf" srcId="{20E81CDC-1D1B-4B4D-9698-41B308A640B2}" destId="{89E6E548-6120-45E4-984A-70CD9FD9C5DA}" srcOrd="7" destOrd="0" presId="urn:microsoft.com/office/officeart/2005/8/layout/vList6"/>
    <dgm:cxn modelId="{22668391-C6A8-403D-BB66-38DCABA39732}" type="presParOf" srcId="{20E81CDC-1D1B-4B4D-9698-41B308A640B2}" destId="{0E875381-828B-4301-8AFE-8F23C354FB2C}" srcOrd="8" destOrd="0" presId="urn:microsoft.com/office/officeart/2005/8/layout/vList6"/>
    <dgm:cxn modelId="{65C4DB43-D81D-41E8-B1BF-70EF65647199}" type="presParOf" srcId="{0E875381-828B-4301-8AFE-8F23C354FB2C}" destId="{E6B70907-DA31-4BDF-AC4C-65D7FF45F993}" srcOrd="0" destOrd="0" presId="urn:microsoft.com/office/officeart/2005/8/layout/vList6"/>
    <dgm:cxn modelId="{6E1E93E5-988A-4F58-A693-1B487D62617F}" type="presParOf" srcId="{0E875381-828B-4301-8AFE-8F23C354FB2C}" destId="{5C37E4F8-7599-4D1B-A30C-C08048F0C071}" srcOrd="1" destOrd="0" presId="urn:microsoft.com/office/officeart/2005/8/layout/vList6"/>
    <dgm:cxn modelId="{01748522-E527-4884-921B-7F53D0335817}" type="presParOf" srcId="{20E81CDC-1D1B-4B4D-9698-41B308A640B2}" destId="{DBA42704-FEB7-4643-86A6-B5A9767A7678}" srcOrd="9" destOrd="0" presId="urn:microsoft.com/office/officeart/2005/8/layout/vList6"/>
    <dgm:cxn modelId="{CC9A09E0-438E-4B75-A972-08349A6A1BB8}" type="presParOf" srcId="{20E81CDC-1D1B-4B4D-9698-41B308A640B2}" destId="{88217358-9D56-4B2B-BD20-5693F4889AC1}" srcOrd="10" destOrd="0" presId="urn:microsoft.com/office/officeart/2005/8/layout/vList6"/>
    <dgm:cxn modelId="{BD7D8A9D-F85C-4317-9E5F-A4A7D2CA6816}" type="presParOf" srcId="{88217358-9D56-4B2B-BD20-5693F4889AC1}" destId="{7C4DB831-2DEF-4328-99EE-F54B233E9C26}" srcOrd="0" destOrd="0" presId="urn:microsoft.com/office/officeart/2005/8/layout/vList6"/>
    <dgm:cxn modelId="{F26C6C89-5B2D-45AF-8F8F-8F67F92A6E86}" type="presParOf" srcId="{88217358-9D56-4B2B-BD20-5693F4889AC1}" destId="{B3C6720F-452E-4721-870B-DE76BCCF6D27}" srcOrd="1" destOrd="0" presId="urn:microsoft.com/office/officeart/2005/8/layout/vList6"/>
    <dgm:cxn modelId="{999DB45D-C724-49F4-818D-11ED335905F2}" type="presParOf" srcId="{20E81CDC-1D1B-4B4D-9698-41B308A640B2}" destId="{43DA0823-1DD6-40E9-A298-A0E49B3BD05C}" srcOrd="11" destOrd="0" presId="urn:microsoft.com/office/officeart/2005/8/layout/vList6"/>
    <dgm:cxn modelId="{CB40DAB6-5CD2-4347-9A56-32804A714EA3}" type="presParOf" srcId="{20E81CDC-1D1B-4B4D-9698-41B308A640B2}" destId="{64414A4A-AC04-464B-B635-77293AA98D42}" srcOrd="12" destOrd="0" presId="urn:microsoft.com/office/officeart/2005/8/layout/vList6"/>
    <dgm:cxn modelId="{D6E8A876-76CA-4DA9-BF13-94618CE76262}" type="presParOf" srcId="{64414A4A-AC04-464B-B635-77293AA98D42}" destId="{743AD842-54EE-4161-B4C2-B11152632655}" srcOrd="0" destOrd="0" presId="urn:microsoft.com/office/officeart/2005/8/layout/vList6"/>
    <dgm:cxn modelId="{A6A3D8BC-0812-4572-9AA7-9B434BFA2446}" type="presParOf" srcId="{64414A4A-AC04-464B-B635-77293AA98D42}" destId="{1CD77BBE-E0C0-41A0-94B6-A34E8F179A90}" srcOrd="1" destOrd="0" presId="urn:microsoft.com/office/officeart/2005/8/layout/vList6"/>
    <dgm:cxn modelId="{852467E7-FC05-40E7-84D9-1C6D90D37AF8}" type="presParOf" srcId="{20E81CDC-1D1B-4B4D-9698-41B308A640B2}" destId="{757B41E2-BAA5-4231-9ED7-17014DA4198D}" srcOrd="13" destOrd="0" presId="urn:microsoft.com/office/officeart/2005/8/layout/vList6"/>
    <dgm:cxn modelId="{775BD1BE-B4C1-420D-8FB8-59FB79F27ECD}" type="presParOf" srcId="{20E81CDC-1D1B-4B4D-9698-41B308A640B2}" destId="{C4D4D6E0-630E-469C-B889-39F131D10EFF}" srcOrd="14" destOrd="0" presId="urn:microsoft.com/office/officeart/2005/8/layout/vList6"/>
    <dgm:cxn modelId="{ED56424F-ABC5-44BA-AF36-18FE72B86907}" type="presParOf" srcId="{C4D4D6E0-630E-469C-B889-39F131D10EFF}" destId="{0DA6535C-4DFD-4A72-A501-C0FF36FACDE2}" srcOrd="0" destOrd="0" presId="urn:microsoft.com/office/officeart/2005/8/layout/vList6"/>
    <dgm:cxn modelId="{FAB69A2F-5817-4263-9CCB-D96AB70066C2}" type="presParOf" srcId="{C4D4D6E0-630E-469C-B889-39F131D10EFF}" destId="{9D553A24-338A-4027-95B7-DE4F9850B161}" srcOrd="1" destOrd="0" presId="urn:microsoft.com/office/officeart/2005/8/layout/vList6"/>
    <dgm:cxn modelId="{A5D8D081-2DD6-4DAC-B467-E0D29FED2EC7}" type="presParOf" srcId="{20E81CDC-1D1B-4B4D-9698-41B308A640B2}" destId="{D0A74F6C-C4B2-4D6B-AF9E-F0C375C862F7}" srcOrd="15" destOrd="0" presId="urn:microsoft.com/office/officeart/2005/8/layout/vList6"/>
    <dgm:cxn modelId="{60699C3D-C882-48BC-B8A0-21DAD5EEBB1E}" type="presParOf" srcId="{20E81CDC-1D1B-4B4D-9698-41B308A640B2}" destId="{8961FB3C-AB07-49FA-A503-BD46B5A2E43C}" srcOrd="16" destOrd="0" presId="urn:microsoft.com/office/officeart/2005/8/layout/vList6"/>
    <dgm:cxn modelId="{1CF2CD31-C2B4-4AF6-9A7B-9756937B37DE}" type="presParOf" srcId="{8961FB3C-AB07-49FA-A503-BD46B5A2E43C}" destId="{8E03E960-48E2-4CCE-A4B5-3D87B117CFE2}" srcOrd="0" destOrd="0" presId="urn:microsoft.com/office/officeart/2005/8/layout/vList6"/>
    <dgm:cxn modelId="{A74BEBBD-82BD-45CD-97E2-F28451FC1A6B}" type="presParOf" srcId="{8961FB3C-AB07-49FA-A503-BD46B5A2E43C}" destId="{CAF08E0A-D293-43D4-BDB6-9DC1EDF761D3}" srcOrd="1" destOrd="0" presId="urn:microsoft.com/office/officeart/2005/8/layout/vList6"/>
    <dgm:cxn modelId="{1CDE8C7D-D6A2-428A-B152-98A43B2359DC}" type="presParOf" srcId="{20E81CDC-1D1B-4B4D-9698-41B308A640B2}" destId="{4D4CA4E0-AFEF-4904-84AA-028B5356D5D5}" srcOrd="17" destOrd="0" presId="urn:microsoft.com/office/officeart/2005/8/layout/vList6"/>
    <dgm:cxn modelId="{04A6CA2B-8433-4764-B1CA-5ED69D9F928B}" type="presParOf" srcId="{20E81CDC-1D1B-4B4D-9698-41B308A640B2}" destId="{6930F85F-4E7F-42C3-BAC9-BB56FE5DFEC3}" srcOrd="18" destOrd="0" presId="urn:microsoft.com/office/officeart/2005/8/layout/vList6"/>
    <dgm:cxn modelId="{39152F04-E380-49AB-AE0C-F41457276EDF}" type="presParOf" srcId="{6930F85F-4E7F-42C3-BAC9-BB56FE5DFEC3}" destId="{76089F48-DC2C-44B3-A5DB-D2542875EC25}" srcOrd="0" destOrd="0" presId="urn:microsoft.com/office/officeart/2005/8/layout/vList6"/>
    <dgm:cxn modelId="{50CFBD59-9A78-4922-8772-939889692549}" type="presParOf" srcId="{6930F85F-4E7F-42C3-BAC9-BB56FE5DFEC3}" destId="{15FEF2DD-5719-46B3-AD28-E0F27BC29CC1}" srcOrd="1" destOrd="0" presId="urn:microsoft.com/office/officeart/2005/8/layout/vList6"/>
    <dgm:cxn modelId="{1BAAFC18-E9D6-40ED-8A39-21867E1F9B10}" type="presParOf" srcId="{20E81CDC-1D1B-4B4D-9698-41B308A640B2}" destId="{7B784705-2CA9-41CB-AC95-E95D29F6B0B5}" srcOrd="19" destOrd="0" presId="urn:microsoft.com/office/officeart/2005/8/layout/vList6"/>
    <dgm:cxn modelId="{B1636D84-8BB5-47B9-ADFE-A8B6BCAAB4B9}" type="presParOf" srcId="{20E81CDC-1D1B-4B4D-9698-41B308A640B2}" destId="{4F744809-C48E-4ECA-A894-9A2C4D791DDD}" srcOrd="20" destOrd="0" presId="urn:microsoft.com/office/officeart/2005/8/layout/vList6"/>
    <dgm:cxn modelId="{F5BBBF09-43F7-4B1E-BF31-C2BECC09A1BC}" type="presParOf" srcId="{4F744809-C48E-4ECA-A894-9A2C4D791DDD}" destId="{D7001104-0D72-47CA-BF24-3DD93AAE6FFA}" srcOrd="0" destOrd="0" presId="urn:microsoft.com/office/officeart/2005/8/layout/vList6"/>
    <dgm:cxn modelId="{528A5673-4410-4F70-8170-59462DBDE773}" type="presParOf" srcId="{4F744809-C48E-4ECA-A894-9A2C4D791DDD}" destId="{74100330-4842-4DD9-B1D5-96054E8A9F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52240B-4F68-4AB3-86E3-E16E629F8D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A07E8643-A749-4A07-AB90-3FCF4D1C9F8C}">
      <dgm:prSet phldrT="[Text]"/>
      <dgm:spPr/>
      <dgm:t>
        <a:bodyPr/>
        <a:lstStyle/>
        <a:p>
          <a:r>
            <a:rPr lang="de-DE" dirty="0" smtClean="0"/>
            <a:t>Thema wählen</a:t>
          </a:r>
          <a:endParaRPr lang="de-DE" dirty="0"/>
        </a:p>
      </dgm:t>
    </dgm:pt>
    <dgm:pt modelId="{348E640F-70BD-43A6-B04C-B1AD8F59C73A}" type="parTrans" cxnId="{7DA6BAF0-3934-4361-AB82-21FC606BE6E5}">
      <dgm:prSet/>
      <dgm:spPr/>
    </dgm:pt>
    <dgm:pt modelId="{38D2A1A2-8CE6-4AA0-A62F-29DEF15CBDBC}" type="sibTrans" cxnId="{7DA6BAF0-3934-4361-AB82-21FC606BE6E5}">
      <dgm:prSet/>
      <dgm:spPr/>
      <dgm:t>
        <a:bodyPr/>
        <a:lstStyle/>
        <a:p>
          <a:endParaRPr lang="de-DE"/>
        </a:p>
      </dgm:t>
    </dgm:pt>
    <dgm:pt modelId="{03BF1DD3-8DBB-459A-8BE5-C8BF46BA2A4D}">
      <dgm:prSet phldrT="[Text]"/>
      <dgm:spPr/>
      <dgm:t>
        <a:bodyPr/>
        <a:lstStyle/>
        <a:p>
          <a:r>
            <a:rPr lang="de-DE" dirty="0" smtClean="0"/>
            <a:t>Literatur recherchieren</a:t>
          </a:r>
          <a:endParaRPr lang="de-DE" dirty="0"/>
        </a:p>
      </dgm:t>
    </dgm:pt>
    <dgm:pt modelId="{DE301902-4E9B-4BE7-BB44-574F37209F14}" type="parTrans" cxnId="{3EB65495-3621-48CF-B37A-8FF60DB742F6}">
      <dgm:prSet/>
      <dgm:spPr/>
    </dgm:pt>
    <dgm:pt modelId="{D9D195ED-F751-4F1B-A9D1-6EA65F976A9B}" type="sibTrans" cxnId="{3EB65495-3621-48CF-B37A-8FF60DB742F6}">
      <dgm:prSet/>
      <dgm:spPr/>
      <dgm:t>
        <a:bodyPr/>
        <a:lstStyle/>
        <a:p>
          <a:endParaRPr lang="de-DE"/>
        </a:p>
      </dgm:t>
    </dgm:pt>
    <dgm:pt modelId="{8416601F-AFFC-4B2A-BDDD-EB8DC7732611}">
      <dgm:prSet phldrT="[Text]"/>
      <dgm:spPr/>
      <dgm:t>
        <a:bodyPr/>
        <a:lstStyle/>
        <a:p>
          <a:r>
            <a:rPr lang="de-DE" dirty="0" smtClean="0"/>
            <a:t>Lesen</a:t>
          </a:r>
          <a:endParaRPr lang="de-DE" dirty="0"/>
        </a:p>
      </dgm:t>
    </dgm:pt>
    <dgm:pt modelId="{FA79AF3C-A117-4B8B-81A6-B494C193966C}" type="parTrans" cxnId="{6FD5C5A5-F9FE-4446-BCDE-F84774509327}">
      <dgm:prSet/>
      <dgm:spPr/>
    </dgm:pt>
    <dgm:pt modelId="{2C64AF0E-62D3-4955-9B29-0B5AF74AC378}" type="sibTrans" cxnId="{6FD5C5A5-F9FE-4446-BCDE-F84774509327}">
      <dgm:prSet/>
      <dgm:spPr/>
      <dgm:t>
        <a:bodyPr/>
        <a:lstStyle/>
        <a:p>
          <a:endParaRPr lang="de-DE"/>
        </a:p>
      </dgm:t>
    </dgm:pt>
    <dgm:pt modelId="{9240A92D-22E7-427F-8973-DB6236F6BC7C}">
      <dgm:prSet phldrT="[Text]"/>
      <dgm:spPr/>
      <dgm:t>
        <a:bodyPr/>
        <a:lstStyle/>
        <a:p>
          <a:r>
            <a:rPr lang="de-DE" dirty="0" smtClean="0"/>
            <a:t>Inhalte exzerpieren</a:t>
          </a:r>
        </a:p>
      </dgm:t>
    </dgm:pt>
    <dgm:pt modelId="{4BF683AC-D1CE-4317-818D-11578AEFB25F}" type="parTrans" cxnId="{B1275AA5-1B8C-4CEC-ADAC-985C1AADBED5}">
      <dgm:prSet/>
      <dgm:spPr/>
    </dgm:pt>
    <dgm:pt modelId="{43A6097F-8754-4DF4-8838-651AA5E2F7B6}" type="sibTrans" cxnId="{B1275AA5-1B8C-4CEC-ADAC-985C1AADBED5}">
      <dgm:prSet/>
      <dgm:spPr/>
      <dgm:t>
        <a:bodyPr/>
        <a:lstStyle/>
        <a:p>
          <a:endParaRPr lang="de-DE"/>
        </a:p>
      </dgm:t>
    </dgm:pt>
    <dgm:pt modelId="{BA412109-FDB8-4307-999B-B08F56CDF748}">
      <dgm:prSet phldrT="[Text]"/>
      <dgm:spPr/>
      <dgm:t>
        <a:bodyPr/>
        <a:lstStyle/>
        <a:p>
          <a:r>
            <a:rPr lang="de-DE" dirty="0" smtClean="0"/>
            <a:t>Fokus setzen</a:t>
          </a:r>
        </a:p>
      </dgm:t>
    </dgm:pt>
    <dgm:pt modelId="{088667AD-8858-4CE7-A5B9-0863051F4AE9}" type="parTrans" cxnId="{EEB7E01C-1B4B-4F30-88B8-554E8B51A289}">
      <dgm:prSet/>
      <dgm:spPr/>
    </dgm:pt>
    <dgm:pt modelId="{71A023FC-3570-48FF-9B80-AE6CFF81EB84}" type="sibTrans" cxnId="{EEB7E01C-1B4B-4F30-88B8-554E8B51A289}">
      <dgm:prSet/>
      <dgm:spPr/>
      <dgm:t>
        <a:bodyPr/>
        <a:lstStyle/>
        <a:p>
          <a:endParaRPr lang="de-DE"/>
        </a:p>
      </dgm:t>
    </dgm:pt>
    <dgm:pt modelId="{687B9A78-07F5-41B7-9747-1B5849365EE6}">
      <dgm:prSet phldrT="[Text]"/>
      <dgm:spPr/>
      <dgm:t>
        <a:bodyPr/>
        <a:lstStyle/>
        <a:p>
          <a:r>
            <a:rPr lang="de-DE" dirty="0" smtClean="0"/>
            <a:t>Argumentation aufstellen</a:t>
          </a:r>
        </a:p>
      </dgm:t>
    </dgm:pt>
    <dgm:pt modelId="{C468A60C-E664-4419-8E05-BD260E389B12}" type="parTrans" cxnId="{9D92C040-E407-402F-A9D5-670813835188}">
      <dgm:prSet/>
      <dgm:spPr/>
    </dgm:pt>
    <dgm:pt modelId="{4A37F3D7-5B2B-418E-ADFD-4AD0D5EA3D23}" type="sibTrans" cxnId="{9D92C040-E407-402F-A9D5-670813835188}">
      <dgm:prSet/>
      <dgm:spPr/>
      <dgm:t>
        <a:bodyPr/>
        <a:lstStyle/>
        <a:p>
          <a:endParaRPr lang="de-DE"/>
        </a:p>
      </dgm:t>
    </dgm:pt>
    <dgm:pt modelId="{AFD5DB44-952D-43A8-9916-E1AC676CF047}">
      <dgm:prSet phldrT="[Text]"/>
      <dgm:spPr/>
      <dgm:t>
        <a:bodyPr/>
        <a:lstStyle/>
        <a:p>
          <a:r>
            <a:rPr lang="de-DE" dirty="0" smtClean="0"/>
            <a:t>Vorläufiges Inhaltsverzeichnis erstellen</a:t>
          </a:r>
        </a:p>
      </dgm:t>
    </dgm:pt>
    <dgm:pt modelId="{3605D9B4-9E05-45A7-8481-AC5CB5A520E1}" type="parTrans" cxnId="{4959356E-D96D-44AC-A00E-FDA0725DB483}">
      <dgm:prSet/>
      <dgm:spPr/>
    </dgm:pt>
    <dgm:pt modelId="{CABA4341-8B0F-48B7-88CC-B6FE467BCE92}" type="sibTrans" cxnId="{4959356E-D96D-44AC-A00E-FDA0725DB483}">
      <dgm:prSet/>
      <dgm:spPr/>
      <dgm:t>
        <a:bodyPr/>
        <a:lstStyle/>
        <a:p>
          <a:endParaRPr lang="de-DE"/>
        </a:p>
      </dgm:t>
    </dgm:pt>
    <dgm:pt modelId="{0DE357FC-6E8E-4311-B595-434C0008F0F5}">
      <dgm:prSet phldrT="[Text]"/>
      <dgm:spPr/>
      <dgm:t>
        <a:bodyPr/>
        <a:lstStyle/>
        <a:p>
          <a:r>
            <a:rPr lang="de-DE" dirty="0" smtClean="0"/>
            <a:t>Inhalte erfassen</a:t>
          </a:r>
        </a:p>
      </dgm:t>
    </dgm:pt>
    <dgm:pt modelId="{17ADAE31-AD4B-441A-B460-152E5C16D877}" type="parTrans" cxnId="{8696B6C9-7B3B-4D74-9D11-6B939022E9C0}">
      <dgm:prSet/>
      <dgm:spPr/>
    </dgm:pt>
    <dgm:pt modelId="{7E7FA1C0-B25A-46E3-9A96-2DC35856B7A6}" type="sibTrans" cxnId="{8696B6C9-7B3B-4D74-9D11-6B939022E9C0}">
      <dgm:prSet/>
      <dgm:spPr/>
      <dgm:t>
        <a:bodyPr/>
        <a:lstStyle/>
        <a:p>
          <a:endParaRPr lang="de-DE"/>
        </a:p>
      </dgm:t>
    </dgm:pt>
    <dgm:pt modelId="{22DE1EDE-7E5B-4DCB-80EE-733D0A048DE8}">
      <dgm:prSet phldrT="[Text]"/>
      <dgm:spPr/>
      <dgm:t>
        <a:bodyPr/>
        <a:lstStyle/>
        <a:p>
          <a:r>
            <a:rPr lang="de-DE" dirty="0" smtClean="0"/>
            <a:t>Text inhaltlich überarbeiten</a:t>
          </a:r>
        </a:p>
      </dgm:t>
    </dgm:pt>
    <dgm:pt modelId="{0F707076-5834-47AF-819F-4D7080F33048}" type="parTrans" cxnId="{F09D5093-6243-4C1B-8517-1F6F93958008}">
      <dgm:prSet/>
      <dgm:spPr/>
    </dgm:pt>
    <dgm:pt modelId="{58844274-0121-4E08-B9FC-3E8AB900DEC6}" type="sibTrans" cxnId="{F09D5093-6243-4C1B-8517-1F6F93958008}">
      <dgm:prSet/>
      <dgm:spPr/>
      <dgm:t>
        <a:bodyPr/>
        <a:lstStyle/>
        <a:p>
          <a:endParaRPr lang="de-DE"/>
        </a:p>
      </dgm:t>
    </dgm:pt>
    <dgm:pt modelId="{073DAEFE-00B4-4405-8E4A-C182A2E1CF8B}">
      <dgm:prSet phldrT="[Text]"/>
      <dgm:spPr/>
      <dgm:t>
        <a:bodyPr/>
        <a:lstStyle/>
        <a:p>
          <a:r>
            <a:rPr lang="de-DE" dirty="0" smtClean="0"/>
            <a:t>Formatierung überarbeiten</a:t>
          </a:r>
        </a:p>
      </dgm:t>
    </dgm:pt>
    <dgm:pt modelId="{0BF10DF3-43E4-46A9-8017-6ECCA46184F6}" type="parTrans" cxnId="{9A8C84F7-EEAA-4C55-8F86-D5CB893818BD}">
      <dgm:prSet/>
      <dgm:spPr/>
    </dgm:pt>
    <dgm:pt modelId="{39BFEEC6-3AE1-4CF1-89CB-157701F9AE7A}" type="sibTrans" cxnId="{9A8C84F7-EEAA-4C55-8F86-D5CB893818BD}">
      <dgm:prSet/>
      <dgm:spPr/>
    </dgm:pt>
    <dgm:pt modelId="{765830C2-6A8D-4E70-98DC-81ABC87BBD4A}">
      <dgm:prSet/>
      <dgm:spPr/>
      <dgm:t>
        <a:bodyPr/>
        <a:lstStyle/>
        <a:p>
          <a:r>
            <a:rPr lang="de-DE" dirty="0" smtClean="0"/>
            <a:t>Welches Thema interessiert mich?</a:t>
          </a:r>
          <a:endParaRPr lang="de-DE" dirty="0"/>
        </a:p>
      </dgm:t>
    </dgm:pt>
    <dgm:pt modelId="{4ECBF8E0-DD28-4E02-9F10-42A275A38415}" type="parTrans" cxnId="{BF6474FA-3CEF-42CB-BF09-427018ECA37D}">
      <dgm:prSet/>
      <dgm:spPr/>
    </dgm:pt>
    <dgm:pt modelId="{4B9FCA93-3C1C-4848-A5A8-3B0A829FD0EA}" type="sibTrans" cxnId="{BF6474FA-3CEF-42CB-BF09-427018ECA37D}">
      <dgm:prSet/>
      <dgm:spPr/>
    </dgm:pt>
    <dgm:pt modelId="{6D3A7027-DA57-4207-AD36-7C1AF4054007}">
      <dgm:prSet/>
      <dgm:spPr/>
      <dgm:t>
        <a:bodyPr/>
        <a:lstStyle/>
        <a:p>
          <a:r>
            <a:rPr lang="de-DE" dirty="0" smtClean="0"/>
            <a:t>Erste Hinweise im Glossar IM nutzen</a:t>
          </a:r>
          <a:endParaRPr lang="de-DE" dirty="0"/>
        </a:p>
      </dgm:t>
    </dgm:pt>
    <dgm:pt modelId="{C64232E7-2A5A-442E-9CD8-BE27FF1141DD}" type="parTrans" cxnId="{D324575C-EFD1-40B2-9B41-AB646CD901ED}">
      <dgm:prSet/>
      <dgm:spPr/>
    </dgm:pt>
    <dgm:pt modelId="{BA4208A5-945A-427A-97EF-D3CCB1E49458}" type="sibTrans" cxnId="{D324575C-EFD1-40B2-9B41-AB646CD901ED}">
      <dgm:prSet/>
      <dgm:spPr/>
    </dgm:pt>
    <dgm:pt modelId="{C0BD015A-F695-4760-B4E8-6A3BD5413130}">
      <dgm:prSet/>
      <dgm:spPr/>
      <dgm:t>
        <a:bodyPr/>
        <a:lstStyle/>
        <a:p>
          <a:r>
            <a:rPr lang="de-DE" dirty="0" smtClean="0"/>
            <a:t>Notizen: Was steht drin?</a:t>
          </a:r>
          <a:endParaRPr lang="de-DE" dirty="0"/>
        </a:p>
      </dgm:t>
    </dgm:pt>
    <dgm:pt modelId="{0A70852B-7D7C-49F4-BEE7-E4BC53FB2F32}" type="parTrans" cxnId="{4369EDD0-9825-4D64-A0C5-1E577E93B5F5}">
      <dgm:prSet/>
      <dgm:spPr/>
    </dgm:pt>
    <dgm:pt modelId="{CFE3D6B6-A5A6-4DE7-8BEF-4190320B8C83}" type="sibTrans" cxnId="{4369EDD0-9825-4D64-A0C5-1E577E93B5F5}">
      <dgm:prSet/>
      <dgm:spPr/>
    </dgm:pt>
    <dgm:pt modelId="{40183188-AAC8-44B4-BC61-0592FF8AFE9A}">
      <dgm:prSet/>
      <dgm:spPr/>
      <dgm:t>
        <a:bodyPr/>
        <a:lstStyle/>
        <a:p>
          <a:r>
            <a:rPr lang="de-DE" dirty="0" smtClean="0"/>
            <a:t>Sinngemäße Zitate erstellen</a:t>
          </a:r>
          <a:endParaRPr lang="de-DE" dirty="0"/>
        </a:p>
      </dgm:t>
    </dgm:pt>
    <dgm:pt modelId="{76F978C9-862B-4427-B375-AA2B09E90804}" type="parTrans" cxnId="{98FFA6C8-CFEE-47CA-A08F-EFCE1F32614D}">
      <dgm:prSet/>
      <dgm:spPr/>
    </dgm:pt>
    <dgm:pt modelId="{F4971223-69E6-467B-909A-9EA3C51ECE1D}" type="sibTrans" cxnId="{98FFA6C8-CFEE-47CA-A08F-EFCE1F32614D}">
      <dgm:prSet/>
      <dgm:spPr/>
    </dgm:pt>
    <dgm:pt modelId="{0D4EAFDA-6A2B-461F-95C4-36EDD4482B4B}">
      <dgm:prSet/>
      <dgm:spPr/>
      <dgm:t>
        <a:bodyPr/>
        <a:lstStyle/>
        <a:p>
          <a:r>
            <a:rPr lang="de-DE" dirty="0" smtClean="0"/>
            <a:t>Welche Kernaussage möchte ich beschreiben?</a:t>
          </a:r>
          <a:endParaRPr lang="de-DE" dirty="0"/>
        </a:p>
      </dgm:t>
    </dgm:pt>
    <dgm:pt modelId="{FA8EEC2E-CEDD-4576-B40E-91AD07A5CD84}" type="parTrans" cxnId="{6090C5AE-546E-4961-AD1E-0C9E2D81A10C}">
      <dgm:prSet/>
      <dgm:spPr/>
    </dgm:pt>
    <dgm:pt modelId="{04C61BC8-F99E-4D31-98D8-E2C3D2F02617}" type="sibTrans" cxnId="{6090C5AE-546E-4961-AD1E-0C9E2D81A10C}">
      <dgm:prSet/>
      <dgm:spPr/>
    </dgm:pt>
    <dgm:pt modelId="{FE779579-5F3A-4270-8EF9-2E52BEA3794E}">
      <dgm:prSet/>
      <dgm:spPr/>
      <dgm:t>
        <a:bodyPr/>
        <a:lstStyle/>
        <a:p>
          <a:r>
            <a:rPr lang="de-DE" dirty="0" smtClean="0"/>
            <a:t>„Erfinde“ eine Geschichte</a:t>
          </a:r>
          <a:endParaRPr lang="de-DE" dirty="0"/>
        </a:p>
      </dgm:t>
    </dgm:pt>
    <dgm:pt modelId="{DF070CD3-6B42-47DC-B7A0-034897B88A94}" type="parTrans" cxnId="{5D7913AF-F715-47AE-BAF8-AD8900B5C672}">
      <dgm:prSet/>
      <dgm:spPr/>
    </dgm:pt>
    <dgm:pt modelId="{893795D8-A246-454C-9D1A-6A3FBF5FB58E}" type="sibTrans" cxnId="{5D7913AF-F715-47AE-BAF8-AD8900B5C672}">
      <dgm:prSet/>
      <dgm:spPr/>
    </dgm:pt>
    <dgm:pt modelId="{5EF024FA-2928-4F82-8772-6F37C7FDEC7B}">
      <dgm:prSet/>
      <dgm:spPr/>
      <dgm:t>
        <a:bodyPr/>
        <a:lstStyle/>
        <a:p>
          <a:r>
            <a:rPr lang="de-DE" dirty="0" smtClean="0"/>
            <a:t>Inhalte in sinnvolle Abschnitte gliedern</a:t>
          </a:r>
          <a:endParaRPr lang="de-DE" dirty="0"/>
        </a:p>
      </dgm:t>
    </dgm:pt>
    <dgm:pt modelId="{62A77C22-DB49-4C53-B2FB-1B77F2ACFC47}" type="parTrans" cxnId="{6DF31D00-BF35-4037-B548-93276C42A05A}">
      <dgm:prSet/>
      <dgm:spPr/>
    </dgm:pt>
    <dgm:pt modelId="{9D77D138-1655-4366-B185-A9596C86C6A0}" type="sibTrans" cxnId="{6DF31D00-BF35-4037-B548-93276C42A05A}">
      <dgm:prSet/>
      <dgm:spPr/>
    </dgm:pt>
    <dgm:pt modelId="{71ED3060-9DD7-41E7-834E-5269D2415C07}">
      <dgm:prSet/>
      <dgm:spPr/>
      <dgm:t>
        <a:bodyPr/>
        <a:lstStyle/>
        <a:p>
          <a:r>
            <a:rPr lang="de-DE" dirty="0" smtClean="0"/>
            <a:t>Text erstellen</a:t>
          </a:r>
          <a:endParaRPr lang="de-DE" dirty="0"/>
        </a:p>
      </dgm:t>
    </dgm:pt>
    <dgm:pt modelId="{AE7E0274-901E-4DF6-B482-D2E10C2F3AC3}" type="parTrans" cxnId="{02C06A27-FAD5-47E2-98CA-8502E224FFF5}">
      <dgm:prSet/>
      <dgm:spPr/>
    </dgm:pt>
    <dgm:pt modelId="{EC30DFB9-FFB7-4E7C-BFAB-C816E585DF3F}" type="sibTrans" cxnId="{02C06A27-FAD5-47E2-98CA-8502E224FFF5}">
      <dgm:prSet/>
      <dgm:spPr/>
    </dgm:pt>
    <dgm:pt modelId="{EBA3935B-4AE7-4B5F-8E2C-E87ACD328886}">
      <dgm:prSet/>
      <dgm:spPr/>
      <dgm:t>
        <a:bodyPr/>
        <a:lstStyle/>
        <a:p>
          <a:r>
            <a:rPr lang="de-DE" dirty="0" smtClean="0"/>
            <a:t>Text „glätten“, Übergänge herstellen</a:t>
          </a:r>
          <a:endParaRPr lang="de-DE" dirty="0"/>
        </a:p>
      </dgm:t>
    </dgm:pt>
    <dgm:pt modelId="{96E4613A-DEEF-4CC9-936A-66C4F2A108F0}" type="parTrans" cxnId="{2E90065A-00A2-4109-B72E-794A3CB47BE5}">
      <dgm:prSet/>
      <dgm:spPr/>
    </dgm:pt>
    <dgm:pt modelId="{DFF8DC09-24F5-4E02-A938-EB2C31C3D27C}" type="sibTrans" cxnId="{2E90065A-00A2-4109-B72E-794A3CB47BE5}">
      <dgm:prSet/>
      <dgm:spPr/>
    </dgm:pt>
    <dgm:pt modelId="{0E11622D-A367-40ED-929B-889258A37102}">
      <dgm:prSet/>
      <dgm:spPr/>
      <dgm:t>
        <a:bodyPr/>
        <a:lstStyle/>
        <a:p>
          <a:r>
            <a:rPr lang="de-DE" dirty="0" smtClean="0"/>
            <a:t>Bewertungskriterien als Checkliste nutzen</a:t>
          </a:r>
          <a:endParaRPr lang="de-DE" dirty="0"/>
        </a:p>
      </dgm:t>
    </dgm:pt>
    <dgm:pt modelId="{325FFEA4-A345-48B5-8DDC-652BE7FEE75F}" type="parTrans" cxnId="{3ACFD8A4-F3F2-4539-BB26-C2CE96A28522}">
      <dgm:prSet/>
      <dgm:spPr/>
    </dgm:pt>
    <dgm:pt modelId="{8E63B390-C6AF-460E-AA55-4544F3800C63}" type="sibTrans" cxnId="{3ACFD8A4-F3F2-4539-BB26-C2CE96A28522}">
      <dgm:prSet/>
      <dgm:spPr/>
    </dgm:pt>
    <dgm:pt modelId="{20E81CDC-1D1B-4B4D-9698-41B308A640B2}" type="pres">
      <dgm:prSet presAssocID="{4352240B-4F68-4AB3-86E3-E16E629F8D79}" presName="Name0" presStyleCnt="0">
        <dgm:presLayoutVars>
          <dgm:dir/>
          <dgm:animLvl val="lvl"/>
          <dgm:resizeHandles/>
        </dgm:presLayoutVars>
      </dgm:prSet>
      <dgm:spPr/>
    </dgm:pt>
    <dgm:pt modelId="{263725BA-CAC9-4773-B40B-C6D2E2E07842}" type="pres">
      <dgm:prSet presAssocID="{A07E8643-A749-4A07-AB90-3FCF4D1C9F8C}" presName="linNode" presStyleCnt="0"/>
      <dgm:spPr/>
    </dgm:pt>
    <dgm:pt modelId="{97F01D40-F1DE-423A-A714-85770CE9D407}" type="pres">
      <dgm:prSet presAssocID="{A07E8643-A749-4A07-AB90-3FCF4D1C9F8C}" presName="parent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D4415-4C49-4423-B7BB-317CC9893A39}" type="pres">
      <dgm:prSet presAssocID="{A07E8643-A749-4A07-AB90-3FCF4D1C9F8C}" presName="childShp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C7BC9D-82FE-4CAD-B9F1-359C7DDF3967}" type="pres">
      <dgm:prSet presAssocID="{38D2A1A2-8CE6-4AA0-A62F-29DEF15CBDBC}" presName="spacing" presStyleCnt="0"/>
      <dgm:spPr/>
    </dgm:pt>
    <dgm:pt modelId="{F2FA020B-E41A-43CA-B97D-FE80733107D2}" type="pres">
      <dgm:prSet presAssocID="{03BF1DD3-8DBB-459A-8BE5-C8BF46BA2A4D}" presName="linNode" presStyleCnt="0"/>
      <dgm:spPr/>
    </dgm:pt>
    <dgm:pt modelId="{307C049D-DFD9-49C1-96EB-B5CEB270E7E7}" type="pres">
      <dgm:prSet presAssocID="{03BF1DD3-8DBB-459A-8BE5-C8BF46BA2A4D}" presName="parent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168D08-B1C6-4D27-B2D4-66912CFF4C4D}" type="pres">
      <dgm:prSet presAssocID="{03BF1DD3-8DBB-459A-8BE5-C8BF46BA2A4D}" presName="childShp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0A0143-2CA2-403B-8113-2B7969E974EA}" type="pres">
      <dgm:prSet presAssocID="{D9D195ED-F751-4F1B-A9D1-6EA65F976A9B}" presName="spacing" presStyleCnt="0"/>
      <dgm:spPr/>
    </dgm:pt>
    <dgm:pt modelId="{1D675425-A94B-44BC-96F9-9D09A92D7A62}" type="pres">
      <dgm:prSet presAssocID="{8416601F-AFFC-4B2A-BDDD-EB8DC7732611}" presName="linNode" presStyleCnt="0"/>
      <dgm:spPr/>
    </dgm:pt>
    <dgm:pt modelId="{383793CE-B41E-4576-8397-E6569F7C4035}" type="pres">
      <dgm:prSet presAssocID="{8416601F-AFFC-4B2A-BDDD-EB8DC7732611}" presName="parent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54246C-36E9-4031-9839-E4CFC19A4C31}" type="pres">
      <dgm:prSet presAssocID="{8416601F-AFFC-4B2A-BDDD-EB8DC7732611}" presName="childShp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14C38-A615-4D8A-A43D-FFAFCF20B6EB}" type="pres">
      <dgm:prSet presAssocID="{2C64AF0E-62D3-4955-9B29-0B5AF74AC378}" presName="spacing" presStyleCnt="0"/>
      <dgm:spPr/>
    </dgm:pt>
    <dgm:pt modelId="{D2184ADD-4288-4C92-B6CC-9E2E01EFF198}" type="pres">
      <dgm:prSet presAssocID="{9240A92D-22E7-427F-8973-DB6236F6BC7C}" presName="linNode" presStyleCnt="0"/>
      <dgm:spPr/>
    </dgm:pt>
    <dgm:pt modelId="{25552BA7-3ADB-4954-8AC7-773BAF7186EA}" type="pres">
      <dgm:prSet presAssocID="{9240A92D-22E7-427F-8973-DB6236F6BC7C}" presName="parent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8B7F1A-403B-49B6-AB71-F1139DBF4EE5}" type="pres">
      <dgm:prSet presAssocID="{9240A92D-22E7-427F-8973-DB6236F6BC7C}" presName="childShp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E6E548-6120-45E4-984A-70CD9FD9C5DA}" type="pres">
      <dgm:prSet presAssocID="{43A6097F-8754-4DF4-8838-651AA5E2F7B6}" presName="spacing" presStyleCnt="0"/>
      <dgm:spPr/>
    </dgm:pt>
    <dgm:pt modelId="{0E875381-828B-4301-8AFE-8F23C354FB2C}" type="pres">
      <dgm:prSet presAssocID="{BA412109-FDB8-4307-999B-B08F56CDF748}" presName="linNode" presStyleCnt="0"/>
      <dgm:spPr/>
    </dgm:pt>
    <dgm:pt modelId="{E6B70907-DA31-4BDF-AC4C-65D7FF45F993}" type="pres">
      <dgm:prSet presAssocID="{BA412109-FDB8-4307-999B-B08F56CDF748}" presName="parent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7E4F8-7599-4D1B-A30C-C08048F0C071}" type="pres">
      <dgm:prSet presAssocID="{BA412109-FDB8-4307-999B-B08F56CDF748}" presName="childShp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A42704-FEB7-4643-86A6-B5A9767A7678}" type="pres">
      <dgm:prSet presAssocID="{71A023FC-3570-48FF-9B80-AE6CFF81EB84}" presName="spacing" presStyleCnt="0"/>
      <dgm:spPr/>
    </dgm:pt>
    <dgm:pt modelId="{88217358-9D56-4B2B-BD20-5693F4889AC1}" type="pres">
      <dgm:prSet presAssocID="{687B9A78-07F5-41B7-9747-1B5849365EE6}" presName="linNode" presStyleCnt="0"/>
      <dgm:spPr/>
    </dgm:pt>
    <dgm:pt modelId="{7C4DB831-2DEF-4328-99EE-F54B233E9C26}" type="pres">
      <dgm:prSet presAssocID="{687B9A78-07F5-41B7-9747-1B5849365EE6}" presName="parent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C6720F-452E-4721-870B-DE76BCCF6D27}" type="pres">
      <dgm:prSet presAssocID="{687B9A78-07F5-41B7-9747-1B5849365EE6}" presName="childShp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DA0823-1DD6-40E9-A298-A0E49B3BD05C}" type="pres">
      <dgm:prSet presAssocID="{4A37F3D7-5B2B-418E-ADFD-4AD0D5EA3D23}" presName="spacing" presStyleCnt="0"/>
      <dgm:spPr/>
    </dgm:pt>
    <dgm:pt modelId="{C4D4D6E0-630E-469C-B889-39F131D10EFF}" type="pres">
      <dgm:prSet presAssocID="{AFD5DB44-952D-43A8-9916-E1AC676CF047}" presName="linNode" presStyleCnt="0"/>
      <dgm:spPr/>
    </dgm:pt>
    <dgm:pt modelId="{0DA6535C-4DFD-4A72-A501-C0FF36FACDE2}" type="pres">
      <dgm:prSet presAssocID="{AFD5DB44-952D-43A8-9916-E1AC676CF047}" presName="parent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53A24-338A-4027-95B7-DE4F9850B161}" type="pres">
      <dgm:prSet presAssocID="{AFD5DB44-952D-43A8-9916-E1AC676CF047}" presName="childShp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A74F6C-C4B2-4D6B-AF9E-F0C375C862F7}" type="pres">
      <dgm:prSet presAssocID="{CABA4341-8B0F-48B7-88CC-B6FE467BCE92}" presName="spacing" presStyleCnt="0"/>
      <dgm:spPr/>
    </dgm:pt>
    <dgm:pt modelId="{8961FB3C-AB07-49FA-A503-BD46B5A2E43C}" type="pres">
      <dgm:prSet presAssocID="{0DE357FC-6E8E-4311-B595-434C0008F0F5}" presName="linNode" presStyleCnt="0"/>
      <dgm:spPr/>
    </dgm:pt>
    <dgm:pt modelId="{8E03E960-48E2-4CCE-A4B5-3D87B117CFE2}" type="pres">
      <dgm:prSet presAssocID="{0DE357FC-6E8E-4311-B595-434C0008F0F5}" presName="parent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F08E0A-D293-43D4-BDB6-9DC1EDF761D3}" type="pres">
      <dgm:prSet presAssocID="{0DE357FC-6E8E-4311-B595-434C0008F0F5}" presName="childShp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4CA4E0-AFEF-4904-84AA-028B5356D5D5}" type="pres">
      <dgm:prSet presAssocID="{7E7FA1C0-B25A-46E3-9A96-2DC35856B7A6}" presName="spacing" presStyleCnt="0"/>
      <dgm:spPr/>
    </dgm:pt>
    <dgm:pt modelId="{6930F85F-4E7F-42C3-BAC9-BB56FE5DFEC3}" type="pres">
      <dgm:prSet presAssocID="{22DE1EDE-7E5B-4DCB-80EE-733D0A048DE8}" presName="linNode" presStyleCnt="0"/>
      <dgm:spPr/>
    </dgm:pt>
    <dgm:pt modelId="{76089F48-DC2C-44B3-A5DB-D2542875EC25}" type="pres">
      <dgm:prSet presAssocID="{22DE1EDE-7E5B-4DCB-80EE-733D0A048DE8}" presName="parent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FEF2DD-5719-46B3-AD28-E0F27BC29CC1}" type="pres">
      <dgm:prSet presAssocID="{22DE1EDE-7E5B-4DCB-80EE-733D0A048DE8}" presName="childShp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784705-2CA9-41CB-AC95-E95D29F6B0B5}" type="pres">
      <dgm:prSet presAssocID="{58844274-0121-4E08-B9FC-3E8AB900DEC6}" presName="spacing" presStyleCnt="0"/>
      <dgm:spPr/>
    </dgm:pt>
    <dgm:pt modelId="{4F744809-C48E-4ECA-A894-9A2C4D791DDD}" type="pres">
      <dgm:prSet presAssocID="{073DAEFE-00B4-4405-8E4A-C182A2E1CF8B}" presName="linNode" presStyleCnt="0"/>
      <dgm:spPr/>
    </dgm:pt>
    <dgm:pt modelId="{D7001104-0D72-47CA-BF24-3DD93AAE6FFA}" type="pres">
      <dgm:prSet presAssocID="{073DAEFE-00B4-4405-8E4A-C182A2E1CF8B}" presName="parent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100330-4842-4DD9-B1D5-96054E8A9F7C}" type="pres">
      <dgm:prSet presAssocID="{073DAEFE-00B4-4405-8E4A-C182A2E1CF8B}" presName="childShp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716F52-DE24-47C9-BDC8-C05AEA015033}" type="presOf" srcId="{073DAEFE-00B4-4405-8E4A-C182A2E1CF8B}" destId="{D7001104-0D72-47CA-BF24-3DD93AAE6FFA}" srcOrd="0" destOrd="0" presId="urn:microsoft.com/office/officeart/2005/8/layout/vList6"/>
    <dgm:cxn modelId="{BF6474FA-3CEF-42CB-BF09-427018ECA37D}" srcId="{A07E8643-A749-4A07-AB90-3FCF4D1C9F8C}" destId="{765830C2-6A8D-4E70-98DC-81ABC87BBD4A}" srcOrd="0" destOrd="0" parTransId="{4ECBF8E0-DD28-4E02-9F10-42A275A38415}" sibTransId="{4B9FCA93-3C1C-4848-A5A8-3B0A829FD0EA}"/>
    <dgm:cxn modelId="{240F651D-6D6A-4521-AABC-6414A464D21F}" type="presOf" srcId="{71ED3060-9DD7-41E7-834E-5269D2415C07}" destId="{CAF08E0A-D293-43D4-BDB6-9DC1EDF761D3}" srcOrd="0" destOrd="0" presId="urn:microsoft.com/office/officeart/2005/8/layout/vList6"/>
    <dgm:cxn modelId="{D646470E-511A-44D9-A052-34B000A4A7B2}" type="presOf" srcId="{A07E8643-A749-4A07-AB90-3FCF4D1C9F8C}" destId="{97F01D40-F1DE-423A-A714-85770CE9D407}" srcOrd="0" destOrd="0" presId="urn:microsoft.com/office/officeart/2005/8/layout/vList6"/>
    <dgm:cxn modelId="{6FD5C5A5-F9FE-4446-BCDE-F84774509327}" srcId="{4352240B-4F68-4AB3-86E3-E16E629F8D79}" destId="{8416601F-AFFC-4B2A-BDDD-EB8DC7732611}" srcOrd="2" destOrd="0" parTransId="{FA79AF3C-A117-4B8B-81A6-B494C193966C}" sibTransId="{2C64AF0E-62D3-4955-9B29-0B5AF74AC378}"/>
    <dgm:cxn modelId="{5DDA0FD5-ECDE-4BB4-AF39-FCCCFBBE05D7}" type="presOf" srcId="{FE779579-5F3A-4270-8EF9-2E52BEA3794E}" destId="{B3C6720F-452E-4721-870B-DE76BCCF6D27}" srcOrd="0" destOrd="0" presId="urn:microsoft.com/office/officeart/2005/8/layout/vList6"/>
    <dgm:cxn modelId="{2E90065A-00A2-4109-B72E-794A3CB47BE5}" srcId="{22DE1EDE-7E5B-4DCB-80EE-733D0A048DE8}" destId="{EBA3935B-4AE7-4B5F-8E2C-E87ACD328886}" srcOrd="0" destOrd="0" parTransId="{96E4613A-DEEF-4CC9-936A-66C4F2A108F0}" sibTransId="{DFF8DC09-24F5-4E02-A938-EB2C31C3D27C}"/>
    <dgm:cxn modelId="{4959356E-D96D-44AC-A00E-FDA0725DB483}" srcId="{4352240B-4F68-4AB3-86E3-E16E629F8D79}" destId="{AFD5DB44-952D-43A8-9916-E1AC676CF047}" srcOrd="6" destOrd="0" parTransId="{3605D9B4-9E05-45A7-8481-AC5CB5A520E1}" sibTransId="{CABA4341-8B0F-48B7-88CC-B6FE467BCE92}"/>
    <dgm:cxn modelId="{02C06A27-FAD5-47E2-98CA-8502E224FFF5}" srcId="{0DE357FC-6E8E-4311-B595-434C0008F0F5}" destId="{71ED3060-9DD7-41E7-834E-5269D2415C07}" srcOrd="0" destOrd="0" parTransId="{AE7E0274-901E-4DF6-B482-D2E10C2F3AC3}" sibTransId="{EC30DFB9-FFB7-4E7C-BFAB-C816E585DF3F}"/>
    <dgm:cxn modelId="{18B9B8E2-3C2F-4009-A808-FB62E6F544F9}" type="presOf" srcId="{9240A92D-22E7-427F-8973-DB6236F6BC7C}" destId="{25552BA7-3ADB-4954-8AC7-773BAF7186EA}" srcOrd="0" destOrd="0" presId="urn:microsoft.com/office/officeart/2005/8/layout/vList6"/>
    <dgm:cxn modelId="{33E070F9-454E-438E-9274-4889B4F72FBA}" type="presOf" srcId="{0E11622D-A367-40ED-929B-889258A37102}" destId="{74100330-4842-4DD9-B1D5-96054E8A9F7C}" srcOrd="0" destOrd="0" presId="urn:microsoft.com/office/officeart/2005/8/layout/vList6"/>
    <dgm:cxn modelId="{5D7913AF-F715-47AE-BAF8-AD8900B5C672}" srcId="{687B9A78-07F5-41B7-9747-1B5849365EE6}" destId="{FE779579-5F3A-4270-8EF9-2E52BEA3794E}" srcOrd="0" destOrd="0" parTransId="{DF070CD3-6B42-47DC-B7A0-034897B88A94}" sibTransId="{893795D8-A246-454C-9D1A-6A3FBF5FB58E}"/>
    <dgm:cxn modelId="{5DC9904C-2677-4A97-A0D6-5116B7AABBBB}" type="presOf" srcId="{765830C2-6A8D-4E70-98DC-81ABC87BBD4A}" destId="{64AD4415-4C49-4423-B7BB-317CC9893A39}" srcOrd="0" destOrd="0" presId="urn:microsoft.com/office/officeart/2005/8/layout/vList6"/>
    <dgm:cxn modelId="{D324575C-EFD1-40B2-9B41-AB646CD901ED}" srcId="{03BF1DD3-8DBB-459A-8BE5-C8BF46BA2A4D}" destId="{6D3A7027-DA57-4207-AD36-7C1AF4054007}" srcOrd="0" destOrd="0" parTransId="{C64232E7-2A5A-442E-9CD8-BE27FF1141DD}" sibTransId="{BA4208A5-945A-427A-97EF-D3CCB1E49458}"/>
    <dgm:cxn modelId="{6DF31D00-BF35-4037-B548-93276C42A05A}" srcId="{AFD5DB44-952D-43A8-9916-E1AC676CF047}" destId="{5EF024FA-2928-4F82-8772-6F37C7FDEC7B}" srcOrd="0" destOrd="0" parTransId="{62A77C22-DB49-4C53-B2FB-1B77F2ACFC47}" sibTransId="{9D77D138-1655-4366-B185-A9596C86C6A0}"/>
    <dgm:cxn modelId="{3EB65495-3621-48CF-B37A-8FF60DB742F6}" srcId="{4352240B-4F68-4AB3-86E3-E16E629F8D79}" destId="{03BF1DD3-8DBB-459A-8BE5-C8BF46BA2A4D}" srcOrd="1" destOrd="0" parTransId="{DE301902-4E9B-4BE7-BB44-574F37209F14}" sibTransId="{D9D195ED-F751-4F1B-A9D1-6EA65F976A9B}"/>
    <dgm:cxn modelId="{DE0610C4-8836-4E7B-A8D1-AF331315FE8A}" type="presOf" srcId="{40183188-AAC8-44B4-BC61-0592FF8AFE9A}" destId="{018B7F1A-403B-49B6-AB71-F1139DBF4EE5}" srcOrd="0" destOrd="0" presId="urn:microsoft.com/office/officeart/2005/8/layout/vList6"/>
    <dgm:cxn modelId="{8696B6C9-7B3B-4D74-9D11-6B939022E9C0}" srcId="{4352240B-4F68-4AB3-86E3-E16E629F8D79}" destId="{0DE357FC-6E8E-4311-B595-434C0008F0F5}" srcOrd="7" destOrd="0" parTransId="{17ADAE31-AD4B-441A-B460-152E5C16D877}" sibTransId="{7E7FA1C0-B25A-46E3-9A96-2DC35856B7A6}"/>
    <dgm:cxn modelId="{7DA6BAF0-3934-4361-AB82-21FC606BE6E5}" srcId="{4352240B-4F68-4AB3-86E3-E16E629F8D79}" destId="{A07E8643-A749-4A07-AB90-3FCF4D1C9F8C}" srcOrd="0" destOrd="0" parTransId="{348E640F-70BD-43A6-B04C-B1AD8F59C73A}" sibTransId="{38D2A1A2-8CE6-4AA0-A62F-29DEF15CBDBC}"/>
    <dgm:cxn modelId="{CF63ECA2-97AD-49D8-AC94-24EB78020BB8}" type="presOf" srcId="{AFD5DB44-952D-43A8-9916-E1AC676CF047}" destId="{0DA6535C-4DFD-4A72-A501-C0FF36FACDE2}" srcOrd="0" destOrd="0" presId="urn:microsoft.com/office/officeart/2005/8/layout/vList6"/>
    <dgm:cxn modelId="{6090C5AE-546E-4961-AD1E-0C9E2D81A10C}" srcId="{BA412109-FDB8-4307-999B-B08F56CDF748}" destId="{0D4EAFDA-6A2B-461F-95C4-36EDD4482B4B}" srcOrd="0" destOrd="0" parTransId="{FA8EEC2E-CEDD-4576-B40E-91AD07A5CD84}" sibTransId="{04C61BC8-F99E-4D31-98D8-E2C3D2F02617}"/>
    <dgm:cxn modelId="{98FFA6C8-CFEE-47CA-A08F-EFCE1F32614D}" srcId="{9240A92D-22E7-427F-8973-DB6236F6BC7C}" destId="{40183188-AAC8-44B4-BC61-0592FF8AFE9A}" srcOrd="0" destOrd="0" parTransId="{76F978C9-862B-4427-B375-AA2B09E90804}" sibTransId="{F4971223-69E6-467B-909A-9EA3C51ECE1D}"/>
    <dgm:cxn modelId="{F71FD5EF-47E0-4E9C-A02D-9FA6F26FDB52}" type="presOf" srcId="{8416601F-AFFC-4B2A-BDDD-EB8DC7732611}" destId="{383793CE-B41E-4576-8397-E6569F7C4035}" srcOrd="0" destOrd="0" presId="urn:microsoft.com/office/officeart/2005/8/layout/vList6"/>
    <dgm:cxn modelId="{9D92C040-E407-402F-A9D5-670813835188}" srcId="{4352240B-4F68-4AB3-86E3-E16E629F8D79}" destId="{687B9A78-07F5-41B7-9747-1B5849365EE6}" srcOrd="5" destOrd="0" parTransId="{C468A60C-E664-4419-8E05-BD260E389B12}" sibTransId="{4A37F3D7-5B2B-418E-ADFD-4AD0D5EA3D23}"/>
    <dgm:cxn modelId="{9A8C84F7-EEAA-4C55-8F86-D5CB893818BD}" srcId="{4352240B-4F68-4AB3-86E3-E16E629F8D79}" destId="{073DAEFE-00B4-4405-8E4A-C182A2E1CF8B}" srcOrd="9" destOrd="0" parTransId="{0BF10DF3-43E4-46A9-8017-6ECCA46184F6}" sibTransId="{39BFEEC6-3AE1-4CF1-89CB-157701F9AE7A}"/>
    <dgm:cxn modelId="{9B3E6FDD-A6D9-49D1-826A-7CB848D1A288}" type="presOf" srcId="{5EF024FA-2928-4F82-8772-6F37C7FDEC7B}" destId="{9D553A24-338A-4027-95B7-DE4F9850B161}" srcOrd="0" destOrd="0" presId="urn:microsoft.com/office/officeart/2005/8/layout/vList6"/>
    <dgm:cxn modelId="{DD1D22ED-EEFB-4519-86CC-B0CCA7BED512}" type="presOf" srcId="{4352240B-4F68-4AB3-86E3-E16E629F8D79}" destId="{20E81CDC-1D1B-4B4D-9698-41B308A640B2}" srcOrd="0" destOrd="0" presId="urn:microsoft.com/office/officeart/2005/8/layout/vList6"/>
    <dgm:cxn modelId="{F37D0A65-7A15-4EE9-90DE-ECCA0712B55A}" type="presOf" srcId="{BA412109-FDB8-4307-999B-B08F56CDF748}" destId="{E6B70907-DA31-4BDF-AC4C-65D7FF45F993}" srcOrd="0" destOrd="0" presId="urn:microsoft.com/office/officeart/2005/8/layout/vList6"/>
    <dgm:cxn modelId="{4369EDD0-9825-4D64-A0C5-1E577E93B5F5}" srcId="{8416601F-AFFC-4B2A-BDDD-EB8DC7732611}" destId="{C0BD015A-F695-4760-B4E8-6A3BD5413130}" srcOrd="0" destOrd="0" parTransId="{0A70852B-7D7C-49F4-BEE7-E4BC53FB2F32}" sibTransId="{CFE3D6B6-A5A6-4DE7-8BEF-4190320B8C83}"/>
    <dgm:cxn modelId="{B1275AA5-1B8C-4CEC-ADAC-985C1AADBED5}" srcId="{4352240B-4F68-4AB3-86E3-E16E629F8D79}" destId="{9240A92D-22E7-427F-8973-DB6236F6BC7C}" srcOrd="3" destOrd="0" parTransId="{4BF683AC-D1CE-4317-818D-11578AEFB25F}" sibTransId="{43A6097F-8754-4DF4-8838-651AA5E2F7B6}"/>
    <dgm:cxn modelId="{35FD8043-C21A-4530-8ED4-05D497E8B27B}" type="presOf" srcId="{EBA3935B-4AE7-4B5F-8E2C-E87ACD328886}" destId="{15FEF2DD-5719-46B3-AD28-E0F27BC29CC1}" srcOrd="0" destOrd="0" presId="urn:microsoft.com/office/officeart/2005/8/layout/vList6"/>
    <dgm:cxn modelId="{A4F41F2E-1E31-4A3F-A62B-6FD4CB7B8852}" type="presOf" srcId="{22DE1EDE-7E5B-4DCB-80EE-733D0A048DE8}" destId="{76089F48-DC2C-44B3-A5DB-D2542875EC25}" srcOrd="0" destOrd="0" presId="urn:microsoft.com/office/officeart/2005/8/layout/vList6"/>
    <dgm:cxn modelId="{79B978C8-194A-4DC7-8B8B-62F2DF6FA4EA}" type="presOf" srcId="{03BF1DD3-8DBB-459A-8BE5-C8BF46BA2A4D}" destId="{307C049D-DFD9-49C1-96EB-B5CEB270E7E7}" srcOrd="0" destOrd="0" presId="urn:microsoft.com/office/officeart/2005/8/layout/vList6"/>
    <dgm:cxn modelId="{DEDF3FF2-6685-4459-8CD5-4DA20FD56A70}" type="presOf" srcId="{6D3A7027-DA57-4207-AD36-7C1AF4054007}" destId="{C6168D08-B1C6-4D27-B2D4-66912CFF4C4D}" srcOrd="0" destOrd="0" presId="urn:microsoft.com/office/officeart/2005/8/layout/vList6"/>
    <dgm:cxn modelId="{F09D5093-6243-4C1B-8517-1F6F93958008}" srcId="{4352240B-4F68-4AB3-86E3-E16E629F8D79}" destId="{22DE1EDE-7E5B-4DCB-80EE-733D0A048DE8}" srcOrd="8" destOrd="0" parTransId="{0F707076-5834-47AF-819F-4D7080F33048}" sibTransId="{58844274-0121-4E08-B9FC-3E8AB900DEC6}"/>
    <dgm:cxn modelId="{03ACE06D-4354-402B-A3CA-420252908DDD}" type="presOf" srcId="{687B9A78-07F5-41B7-9747-1B5849365EE6}" destId="{7C4DB831-2DEF-4328-99EE-F54B233E9C26}" srcOrd="0" destOrd="0" presId="urn:microsoft.com/office/officeart/2005/8/layout/vList6"/>
    <dgm:cxn modelId="{3ACFD8A4-F3F2-4539-BB26-C2CE96A28522}" srcId="{073DAEFE-00B4-4405-8E4A-C182A2E1CF8B}" destId="{0E11622D-A367-40ED-929B-889258A37102}" srcOrd="0" destOrd="0" parTransId="{325FFEA4-A345-48B5-8DDC-652BE7FEE75F}" sibTransId="{8E63B390-C6AF-460E-AA55-4544F3800C63}"/>
    <dgm:cxn modelId="{58D6544A-E17F-4907-A48F-606A41EC2E4E}" type="presOf" srcId="{0DE357FC-6E8E-4311-B595-434C0008F0F5}" destId="{8E03E960-48E2-4CCE-A4B5-3D87B117CFE2}" srcOrd="0" destOrd="0" presId="urn:microsoft.com/office/officeart/2005/8/layout/vList6"/>
    <dgm:cxn modelId="{3667B2BB-61D1-4636-BD6D-15B9C7C5FE3C}" type="presOf" srcId="{0D4EAFDA-6A2B-461F-95C4-36EDD4482B4B}" destId="{5C37E4F8-7599-4D1B-A30C-C08048F0C071}" srcOrd="0" destOrd="0" presId="urn:microsoft.com/office/officeart/2005/8/layout/vList6"/>
    <dgm:cxn modelId="{00821249-AF8E-4775-B294-E68ED3633F50}" type="presOf" srcId="{C0BD015A-F695-4760-B4E8-6A3BD5413130}" destId="{6B54246C-36E9-4031-9839-E4CFC19A4C31}" srcOrd="0" destOrd="0" presId="urn:microsoft.com/office/officeart/2005/8/layout/vList6"/>
    <dgm:cxn modelId="{EEB7E01C-1B4B-4F30-88B8-554E8B51A289}" srcId="{4352240B-4F68-4AB3-86E3-E16E629F8D79}" destId="{BA412109-FDB8-4307-999B-B08F56CDF748}" srcOrd="4" destOrd="0" parTransId="{088667AD-8858-4CE7-A5B9-0863051F4AE9}" sibTransId="{71A023FC-3570-48FF-9B80-AE6CFF81EB84}"/>
    <dgm:cxn modelId="{E5078F2B-8B1B-4B2D-858E-A0CA2CC74CD3}" type="presParOf" srcId="{20E81CDC-1D1B-4B4D-9698-41B308A640B2}" destId="{263725BA-CAC9-4773-B40B-C6D2E2E07842}" srcOrd="0" destOrd="0" presId="urn:microsoft.com/office/officeart/2005/8/layout/vList6"/>
    <dgm:cxn modelId="{FAB916A8-82EA-445B-B17B-922BBF225301}" type="presParOf" srcId="{263725BA-CAC9-4773-B40B-C6D2E2E07842}" destId="{97F01D40-F1DE-423A-A714-85770CE9D407}" srcOrd="0" destOrd="0" presId="urn:microsoft.com/office/officeart/2005/8/layout/vList6"/>
    <dgm:cxn modelId="{0D8711F3-68C0-4261-91B1-CA36BDCBB070}" type="presParOf" srcId="{263725BA-CAC9-4773-B40B-C6D2E2E07842}" destId="{64AD4415-4C49-4423-B7BB-317CC9893A39}" srcOrd="1" destOrd="0" presId="urn:microsoft.com/office/officeart/2005/8/layout/vList6"/>
    <dgm:cxn modelId="{CE84F2F6-28DE-49B0-9BA2-6FA1123BBDCA}" type="presParOf" srcId="{20E81CDC-1D1B-4B4D-9698-41B308A640B2}" destId="{43C7BC9D-82FE-4CAD-B9F1-359C7DDF3967}" srcOrd="1" destOrd="0" presId="urn:microsoft.com/office/officeart/2005/8/layout/vList6"/>
    <dgm:cxn modelId="{C93163E1-6745-4597-AAC6-2E7F8FEFCA2D}" type="presParOf" srcId="{20E81CDC-1D1B-4B4D-9698-41B308A640B2}" destId="{F2FA020B-E41A-43CA-B97D-FE80733107D2}" srcOrd="2" destOrd="0" presId="urn:microsoft.com/office/officeart/2005/8/layout/vList6"/>
    <dgm:cxn modelId="{A78C1F47-B457-45AA-90AC-28FA385B7B36}" type="presParOf" srcId="{F2FA020B-E41A-43CA-B97D-FE80733107D2}" destId="{307C049D-DFD9-49C1-96EB-B5CEB270E7E7}" srcOrd="0" destOrd="0" presId="urn:microsoft.com/office/officeart/2005/8/layout/vList6"/>
    <dgm:cxn modelId="{A9C2BC81-6508-4E2A-A390-C81AD7969DC2}" type="presParOf" srcId="{F2FA020B-E41A-43CA-B97D-FE80733107D2}" destId="{C6168D08-B1C6-4D27-B2D4-66912CFF4C4D}" srcOrd="1" destOrd="0" presId="urn:microsoft.com/office/officeart/2005/8/layout/vList6"/>
    <dgm:cxn modelId="{7F88AEF9-3CF8-4EF1-91BA-3632D3431B91}" type="presParOf" srcId="{20E81CDC-1D1B-4B4D-9698-41B308A640B2}" destId="{230A0143-2CA2-403B-8113-2B7969E974EA}" srcOrd="3" destOrd="0" presId="urn:microsoft.com/office/officeart/2005/8/layout/vList6"/>
    <dgm:cxn modelId="{8F84F486-A414-4837-8960-3CD1578D33A7}" type="presParOf" srcId="{20E81CDC-1D1B-4B4D-9698-41B308A640B2}" destId="{1D675425-A94B-44BC-96F9-9D09A92D7A62}" srcOrd="4" destOrd="0" presId="urn:microsoft.com/office/officeart/2005/8/layout/vList6"/>
    <dgm:cxn modelId="{FCFF7DF3-7A91-4F45-BFC8-36A3DDA8738A}" type="presParOf" srcId="{1D675425-A94B-44BC-96F9-9D09A92D7A62}" destId="{383793CE-B41E-4576-8397-E6569F7C4035}" srcOrd="0" destOrd="0" presId="urn:microsoft.com/office/officeart/2005/8/layout/vList6"/>
    <dgm:cxn modelId="{27E8A96E-B526-4789-9D88-5F956C4004DC}" type="presParOf" srcId="{1D675425-A94B-44BC-96F9-9D09A92D7A62}" destId="{6B54246C-36E9-4031-9839-E4CFC19A4C31}" srcOrd="1" destOrd="0" presId="urn:microsoft.com/office/officeart/2005/8/layout/vList6"/>
    <dgm:cxn modelId="{5BEAB9D1-34B3-4201-9C35-EE8B5BEED3E0}" type="presParOf" srcId="{20E81CDC-1D1B-4B4D-9698-41B308A640B2}" destId="{FDE14C38-A615-4D8A-A43D-FFAFCF20B6EB}" srcOrd="5" destOrd="0" presId="urn:microsoft.com/office/officeart/2005/8/layout/vList6"/>
    <dgm:cxn modelId="{5B10E3D4-209E-4049-A86B-A4215A254A89}" type="presParOf" srcId="{20E81CDC-1D1B-4B4D-9698-41B308A640B2}" destId="{D2184ADD-4288-4C92-B6CC-9E2E01EFF198}" srcOrd="6" destOrd="0" presId="urn:microsoft.com/office/officeart/2005/8/layout/vList6"/>
    <dgm:cxn modelId="{558A5186-A0F3-46FC-9C33-52E38D83A81C}" type="presParOf" srcId="{D2184ADD-4288-4C92-B6CC-9E2E01EFF198}" destId="{25552BA7-3ADB-4954-8AC7-773BAF7186EA}" srcOrd="0" destOrd="0" presId="urn:microsoft.com/office/officeart/2005/8/layout/vList6"/>
    <dgm:cxn modelId="{F19D3AB7-8645-4F89-9327-4EB0FDB115BD}" type="presParOf" srcId="{D2184ADD-4288-4C92-B6CC-9E2E01EFF198}" destId="{018B7F1A-403B-49B6-AB71-F1139DBF4EE5}" srcOrd="1" destOrd="0" presId="urn:microsoft.com/office/officeart/2005/8/layout/vList6"/>
    <dgm:cxn modelId="{388CEFBF-29BC-43EC-9504-DF07C50AB873}" type="presParOf" srcId="{20E81CDC-1D1B-4B4D-9698-41B308A640B2}" destId="{89E6E548-6120-45E4-984A-70CD9FD9C5DA}" srcOrd="7" destOrd="0" presId="urn:microsoft.com/office/officeart/2005/8/layout/vList6"/>
    <dgm:cxn modelId="{22668391-C6A8-403D-BB66-38DCABA39732}" type="presParOf" srcId="{20E81CDC-1D1B-4B4D-9698-41B308A640B2}" destId="{0E875381-828B-4301-8AFE-8F23C354FB2C}" srcOrd="8" destOrd="0" presId="urn:microsoft.com/office/officeart/2005/8/layout/vList6"/>
    <dgm:cxn modelId="{65C4DB43-D81D-41E8-B1BF-70EF65647199}" type="presParOf" srcId="{0E875381-828B-4301-8AFE-8F23C354FB2C}" destId="{E6B70907-DA31-4BDF-AC4C-65D7FF45F993}" srcOrd="0" destOrd="0" presId="urn:microsoft.com/office/officeart/2005/8/layout/vList6"/>
    <dgm:cxn modelId="{6E1E93E5-988A-4F58-A693-1B487D62617F}" type="presParOf" srcId="{0E875381-828B-4301-8AFE-8F23C354FB2C}" destId="{5C37E4F8-7599-4D1B-A30C-C08048F0C071}" srcOrd="1" destOrd="0" presId="urn:microsoft.com/office/officeart/2005/8/layout/vList6"/>
    <dgm:cxn modelId="{01748522-E527-4884-921B-7F53D0335817}" type="presParOf" srcId="{20E81CDC-1D1B-4B4D-9698-41B308A640B2}" destId="{DBA42704-FEB7-4643-86A6-B5A9767A7678}" srcOrd="9" destOrd="0" presId="urn:microsoft.com/office/officeart/2005/8/layout/vList6"/>
    <dgm:cxn modelId="{CC9A09E0-438E-4B75-A972-08349A6A1BB8}" type="presParOf" srcId="{20E81CDC-1D1B-4B4D-9698-41B308A640B2}" destId="{88217358-9D56-4B2B-BD20-5693F4889AC1}" srcOrd="10" destOrd="0" presId="urn:microsoft.com/office/officeart/2005/8/layout/vList6"/>
    <dgm:cxn modelId="{BD7D8A9D-F85C-4317-9E5F-A4A7D2CA6816}" type="presParOf" srcId="{88217358-9D56-4B2B-BD20-5693F4889AC1}" destId="{7C4DB831-2DEF-4328-99EE-F54B233E9C26}" srcOrd="0" destOrd="0" presId="urn:microsoft.com/office/officeart/2005/8/layout/vList6"/>
    <dgm:cxn modelId="{F26C6C89-5B2D-45AF-8F8F-8F67F92A6E86}" type="presParOf" srcId="{88217358-9D56-4B2B-BD20-5693F4889AC1}" destId="{B3C6720F-452E-4721-870B-DE76BCCF6D27}" srcOrd="1" destOrd="0" presId="urn:microsoft.com/office/officeart/2005/8/layout/vList6"/>
    <dgm:cxn modelId="{999DB45D-C724-49F4-818D-11ED335905F2}" type="presParOf" srcId="{20E81CDC-1D1B-4B4D-9698-41B308A640B2}" destId="{43DA0823-1DD6-40E9-A298-A0E49B3BD05C}" srcOrd="11" destOrd="0" presId="urn:microsoft.com/office/officeart/2005/8/layout/vList6"/>
    <dgm:cxn modelId="{775BD1BE-B4C1-420D-8FB8-59FB79F27ECD}" type="presParOf" srcId="{20E81CDC-1D1B-4B4D-9698-41B308A640B2}" destId="{C4D4D6E0-630E-469C-B889-39F131D10EFF}" srcOrd="12" destOrd="0" presId="urn:microsoft.com/office/officeart/2005/8/layout/vList6"/>
    <dgm:cxn modelId="{ED56424F-ABC5-44BA-AF36-18FE72B86907}" type="presParOf" srcId="{C4D4D6E0-630E-469C-B889-39F131D10EFF}" destId="{0DA6535C-4DFD-4A72-A501-C0FF36FACDE2}" srcOrd="0" destOrd="0" presId="urn:microsoft.com/office/officeart/2005/8/layout/vList6"/>
    <dgm:cxn modelId="{FAB69A2F-5817-4263-9CCB-D96AB70066C2}" type="presParOf" srcId="{C4D4D6E0-630E-469C-B889-39F131D10EFF}" destId="{9D553A24-338A-4027-95B7-DE4F9850B161}" srcOrd="1" destOrd="0" presId="urn:microsoft.com/office/officeart/2005/8/layout/vList6"/>
    <dgm:cxn modelId="{A5D8D081-2DD6-4DAC-B467-E0D29FED2EC7}" type="presParOf" srcId="{20E81CDC-1D1B-4B4D-9698-41B308A640B2}" destId="{D0A74F6C-C4B2-4D6B-AF9E-F0C375C862F7}" srcOrd="13" destOrd="0" presId="urn:microsoft.com/office/officeart/2005/8/layout/vList6"/>
    <dgm:cxn modelId="{60699C3D-C882-48BC-B8A0-21DAD5EEBB1E}" type="presParOf" srcId="{20E81CDC-1D1B-4B4D-9698-41B308A640B2}" destId="{8961FB3C-AB07-49FA-A503-BD46B5A2E43C}" srcOrd="14" destOrd="0" presId="urn:microsoft.com/office/officeart/2005/8/layout/vList6"/>
    <dgm:cxn modelId="{1CF2CD31-C2B4-4AF6-9A7B-9756937B37DE}" type="presParOf" srcId="{8961FB3C-AB07-49FA-A503-BD46B5A2E43C}" destId="{8E03E960-48E2-4CCE-A4B5-3D87B117CFE2}" srcOrd="0" destOrd="0" presId="urn:microsoft.com/office/officeart/2005/8/layout/vList6"/>
    <dgm:cxn modelId="{A74BEBBD-82BD-45CD-97E2-F28451FC1A6B}" type="presParOf" srcId="{8961FB3C-AB07-49FA-A503-BD46B5A2E43C}" destId="{CAF08E0A-D293-43D4-BDB6-9DC1EDF761D3}" srcOrd="1" destOrd="0" presId="urn:microsoft.com/office/officeart/2005/8/layout/vList6"/>
    <dgm:cxn modelId="{1CDE8C7D-D6A2-428A-B152-98A43B2359DC}" type="presParOf" srcId="{20E81CDC-1D1B-4B4D-9698-41B308A640B2}" destId="{4D4CA4E0-AFEF-4904-84AA-028B5356D5D5}" srcOrd="15" destOrd="0" presId="urn:microsoft.com/office/officeart/2005/8/layout/vList6"/>
    <dgm:cxn modelId="{04A6CA2B-8433-4764-B1CA-5ED69D9F928B}" type="presParOf" srcId="{20E81CDC-1D1B-4B4D-9698-41B308A640B2}" destId="{6930F85F-4E7F-42C3-BAC9-BB56FE5DFEC3}" srcOrd="16" destOrd="0" presId="urn:microsoft.com/office/officeart/2005/8/layout/vList6"/>
    <dgm:cxn modelId="{39152F04-E380-49AB-AE0C-F41457276EDF}" type="presParOf" srcId="{6930F85F-4E7F-42C3-BAC9-BB56FE5DFEC3}" destId="{76089F48-DC2C-44B3-A5DB-D2542875EC25}" srcOrd="0" destOrd="0" presId="urn:microsoft.com/office/officeart/2005/8/layout/vList6"/>
    <dgm:cxn modelId="{50CFBD59-9A78-4922-8772-939889692549}" type="presParOf" srcId="{6930F85F-4E7F-42C3-BAC9-BB56FE5DFEC3}" destId="{15FEF2DD-5719-46B3-AD28-E0F27BC29CC1}" srcOrd="1" destOrd="0" presId="urn:microsoft.com/office/officeart/2005/8/layout/vList6"/>
    <dgm:cxn modelId="{1BAAFC18-E9D6-40ED-8A39-21867E1F9B10}" type="presParOf" srcId="{20E81CDC-1D1B-4B4D-9698-41B308A640B2}" destId="{7B784705-2CA9-41CB-AC95-E95D29F6B0B5}" srcOrd="17" destOrd="0" presId="urn:microsoft.com/office/officeart/2005/8/layout/vList6"/>
    <dgm:cxn modelId="{B1636D84-8BB5-47B9-ADFE-A8B6BCAAB4B9}" type="presParOf" srcId="{20E81CDC-1D1B-4B4D-9698-41B308A640B2}" destId="{4F744809-C48E-4ECA-A894-9A2C4D791DDD}" srcOrd="18" destOrd="0" presId="urn:microsoft.com/office/officeart/2005/8/layout/vList6"/>
    <dgm:cxn modelId="{F5BBBF09-43F7-4B1E-BF31-C2BECC09A1BC}" type="presParOf" srcId="{4F744809-C48E-4ECA-A894-9A2C4D791DDD}" destId="{D7001104-0D72-47CA-BF24-3DD93AAE6FFA}" srcOrd="0" destOrd="0" presId="urn:microsoft.com/office/officeart/2005/8/layout/vList6"/>
    <dgm:cxn modelId="{528A5673-4410-4F70-8170-59462DBDE773}" type="presParOf" srcId="{4F744809-C48E-4ECA-A894-9A2C4D791DDD}" destId="{74100330-4842-4DD9-B1D5-96054E8A9F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D4415-4C49-4423-B7BB-317CC9893A39}">
      <dsp:nvSpPr>
        <dsp:cNvPr id="0" name=""/>
        <dsp:cNvSpPr/>
      </dsp:nvSpPr>
      <dsp:spPr>
        <a:xfrm>
          <a:off x="3369944" y="1683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Welches Thema interessiert mich?</a:t>
          </a:r>
          <a:endParaRPr lang="de-DE" sz="1700" kern="1200" dirty="0"/>
        </a:p>
      </dsp:txBody>
      <dsp:txXfrm>
        <a:off x="3369944" y="53511"/>
        <a:ext cx="4899433" cy="310969"/>
      </dsp:txXfrm>
    </dsp:sp>
    <dsp:sp modelId="{97F01D40-F1DE-423A-A714-85770CE9D407}">
      <dsp:nvSpPr>
        <dsp:cNvPr id="0" name=""/>
        <dsp:cNvSpPr/>
      </dsp:nvSpPr>
      <dsp:spPr>
        <a:xfrm>
          <a:off x="0" y="1683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Thema wählen</a:t>
          </a:r>
          <a:endParaRPr lang="de-DE" sz="1400" kern="1200" dirty="0"/>
        </a:p>
      </dsp:txBody>
      <dsp:txXfrm>
        <a:off x="20240" y="21923"/>
        <a:ext cx="3329464" cy="374145"/>
      </dsp:txXfrm>
    </dsp:sp>
    <dsp:sp modelId="{C6168D08-B1C6-4D27-B2D4-66912CFF4C4D}">
      <dsp:nvSpPr>
        <dsp:cNvPr id="0" name=""/>
        <dsp:cNvSpPr/>
      </dsp:nvSpPr>
      <dsp:spPr>
        <a:xfrm>
          <a:off x="3369944" y="457772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Erste Hinweise im Glossar IM nutzen</a:t>
          </a:r>
          <a:endParaRPr lang="de-DE" sz="1700" kern="1200" dirty="0"/>
        </a:p>
      </dsp:txBody>
      <dsp:txXfrm>
        <a:off x="3369944" y="509600"/>
        <a:ext cx="4899433" cy="310969"/>
      </dsp:txXfrm>
    </dsp:sp>
    <dsp:sp modelId="{307C049D-DFD9-49C1-96EB-B5CEB270E7E7}">
      <dsp:nvSpPr>
        <dsp:cNvPr id="0" name=""/>
        <dsp:cNvSpPr/>
      </dsp:nvSpPr>
      <dsp:spPr>
        <a:xfrm>
          <a:off x="0" y="457772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Literatur recherchieren</a:t>
          </a:r>
          <a:endParaRPr lang="de-DE" sz="1400" kern="1200" dirty="0"/>
        </a:p>
      </dsp:txBody>
      <dsp:txXfrm>
        <a:off x="20240" y="478012"/>
        <a:ext cx="3329464" cy="374145"/>
      </dsp:txXfrm>
    </dsp:sp>
    <dsp:sp modelId="{6B54246C-36E9-4031-9839-E4CFC19A4C31}">
      <dsp:nvSpPr>
        <dsp:cNvPr id="0" name=""/>
        <dsp:cNvSpPr/>
      </dsp:nvSpPr>
      <dsp:spPr>
        <a:xfrm>
          <a:off x="3369944" y="913860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Notizen: Was steht drin?</a:t>
          </a:r>
          <a:endParaRPr lang="de-DE" sz="1700" kern="1200" dirty="0"/>
        </a:p>
      </dsp:txBody>
      <dsp:txXfrm>
        <a:off x="3369944" y="965688"/>
        <a:ext cx="4899433" cy="310969"/>
      </dsp:txXfrm>
    </dsp:sp>
    <dsp:sp modelId="{383793CE-B41E-4576-8397-E6569F7C4035}">
      <dsp:nvSpPr>
        <dsp:cNvPr id="0" name=""/>
        <dsp:cNvSpPr/>
      </dsp:nvSpPr>
      <dsp:spPr>
        <a:xfrm>
          <a:off x="0" y="913860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Lesen</a:t>
          </a:r>
          <a:endParaRPr lang="de-DE" sz="1400" kern="1200" dirty="0"/>
        </a:p>
      </dsp:txBody>
      <dsp:txXfrm>
        <a:off x="20240" y="934100"/>
        <a:ext cx="3329464" cy="374145"/>
      </dsp:txXfrm>
    </dsp:sp>
    <dsp:sp modelId="{018B7F1A-403B-49B6-AB71-F1139DBF4EE5}">
      <dsp:nvSpPr>
        <dsp:cNvPr id="0" name=""/>
        <dsp:cNvSpPr/>
      </dsp:nvSpPr>
      <dsp:spPr>
        <a:xfrm>
          <a:off x="3369944" y="1369948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Sinngemäße Zitate erstellen</a:t>
          </a:r>
          <a:endParaRPr lang="de-DE" sz="1700" kern="1200" dirty="0"/>
        </a:p>
      </dsp:txBody>
      <dsp:txXfrm>
        <a:off x="3369944" y="1421776"/>
        <a:ext cx="4899433" cy="310969"/>
      </dsp:txXfrm>
    </dsp:sp>
    <dsp:sp modelId="{25552BA7-3ADB-4954-8AC7-773BAF7186EA}">
      <dsp:nvSpPr>
        <dsp:cNvPr id="0" name=""/>
        <dsp:cNvSpPr/>
      </dsp:nvSpPr>
      <dsp:spPr>
        <a:xfrm>
          <a:off x="0" y="1369948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exzerpieren</a:t>
          </a:r>
        </a:p>
      </dsp:txBody>
      <dsp:txXfrm>
        <a:off x="20240" y="1390188"/>
        <a:ext cx="3329464" cy="374145"/>
      </dsp:txXfrm>
    </dsp:sp>
    <dsp:sp modelId="{5C37E4F8-7599-4D1B-A30C-C08048F0C071}">
      <dsp:nvSpPr>
        <dsp:cNvPr id="0" name=""/>
        <dsp:cNvSpPr/>
      </dsp:nvSpPr>
      <dsp:spPr>
        <a:xfrm>
          <a:off x="3369944" y="1826036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Welche Kernaussage möchte ich beschreiben?</a:t>
          </a:r>
          <a:endParaRPr lang="de-DE" sz="1700" kern="1200" dirty="0"/>
        </a:p>
      </dsp:txBody>
      <dsp:txXfrm>
        <a:off x="3369944" y="1877864"/>
        <a:ext cx="4899433" cy="310969"/>
      </dsp:txXfrm>
    </dsp:sp>
    <dsp:sp modelId="{E6B70907-DA31-4BDF-AC4C-65D7FF45F993}">
      <dsp:nvSpPr>
        <dsp:cNvPr id="0" name=""/>
        <dsp:cNvSpPr/>
      </dsp:nvSpPr>
      <dsp:spPr>
        <a:xfrm>
          <a:off x="0" y="1826036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Fokus setzen</a:t>
          </a:r>
        </a:p>
      </dsp:txBody>
      <dsp:txXfrm>
        <a:off x="20240" y="1846276"/>
        <a:ext cx="3329464" cy="374145"/>
      </dsp:txXfrm>
    </dsp:sp>
    <dsp:sp modelId="{B3C6720F-452E-4721-870B-DE76BCCF6D27}">
      <dsp:nvSpPr>
        <dsp:cNvPr id="0" name=""/>
        <dsp:cNvSpPr/>
      </dsp:nvSpPr>
      <dsp:spPr>
        <a:xfrm>
          <a:off x="3369944" y="2282124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„Erfinde“ eine Geschichte</a:t>
          </a:r>
          <a:endParaRPr lang="de-DE" sz="1700" kern="1200" dirty="0"/>
        </a:p>
      </dsp:txBody>
      <dsp:txXfrm>
        <a:off x="3369944" y="2333952"/>
        <a:ext cx="4899433" cy="310969"/>
      </dsp:txXfrm>
    </dsp:sp>
    <dsp:sp modelId="{7C4DB831-2DEF-4328-99EE-F54B233E9C26}">
      <dsp:nvSpPr>
        <dsp:cNvPr id="0" name=""/>
        <dsp:cNvSpPr/>
      </dsp:nvSpPr>
      <dsp:spPr>
        <a:xfrm>
          <a:off x="0" y="2282124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Argumentation aufstellen</a:t>
          </a:r>
        </a:p>
      </dsp:txBody>
      <dsp:txXfrm>
        <a:off x="20240" y="2302364"/>
        <a:ext cx="3329464" cy="374145"/>
      </dsp:txXfrm>
    </dsp:sp>
    <dsp:sp modelId="{9D553A24-338A-4027-95B7-DE4F9850B161}">
      <dsp:nvSpPr>
        <dsp:cNvPr id="0" name=""/>
        <dsp:cNvSpPr/>
      </dsp:nvSpPr>
      <dsp:spPr>
        <a:xfrm>
          <a:off x="3369944" y="2738212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Inhalte in sinnvolle Abschnitte gliedern</a:t>
          </a:r>
          <a:endParaRPr lang="de-DE" sz="1700" kern="1200" dirty="0"/>
        </a:p>
      </dsp:txBody>
      <dsp:txXfrm>
        <a:off x="3369944" y="2790040"/>
        <a:ext cx="4899433" cy="310969"/>
      </dsp:txXfrm>
    </dsp:sp>
    <dsp:sp modelId="{0DA6535C-4DFD-4A72-A501-C0FF36FACDE2}">
      <dsp:nvSpPr>
        <dsp:cNvPr id="0" name=""/>
        <dsp:cNvSpPr/>
      </dsp:nvSpPr>
      <dsp:spPr>
        <a:xfrm>
          <a:off x="0" y="2738212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Vorläufiges Inhaltsverzeichnis erstellen</a:t>
          </a:r>
        </a:p>
      </dsp:txBody>
      <dsp:txXfrm>
        <a:off x="20240" y="2758452"/>
        <a:ext cx="3329464" cy="374145"/>
      </dsp:txXfrm>
    </dsp:sp>
    <dsp:sp modelId="{CAF08E0A-D293-43D4-BDB6-9DC1EDF761D3}">
      <dsp:nvSpPr>
        <dsp:cNvPr id="0" name=""/>
        <dsp:cNvSpPr/>
      </dsp:nvSpPr>
      <dsp:spPr>
        <a:xfrm>
          <a:off x="3369944" y="3194301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Text erstellen</a:t>
          </a:r>
          <a:endParaRPr lang="de-DE" sz="1700" kern="1200" dirty="0"/>
        </a:p>
      </dsp:txBody>
      <dsp:txXfrm>
        <a:off x="3369944" y="3246129"/>
        <a:ext cx="4899433" cy="310969"/>
      </dsp:txXfrm>
    </dsp:sp>
    <dsp:sp modelId="{8E03E960-48E2-4CCE-A4B5-3D87B117CFE2}">
      <dsp:nvSpPr>
        <dsp:cNvPr id="0" name=""/>
        <dsp:cNvSpPr/>
      </dsp:nvSpPr>
      <dsp:spPr>
        <a:xfrm>
          <a:off x="0" y="3194301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erfassen</a:t>
          </a:r>
        </a:p>
      </dsp:txBody>
      <dsp:txXfrm>
        <a:off x="20240" y="3214541"/>
        <a:ext cx="3329464" cy="374145"/>
      </dsp:txXfrm>
    </dsp:sp>
    <dsp:sp modelId="{15FEF2DD-5719-46B3-AD28-E0F27BC29CC1}">
      <dsp:nvSpPr>
        <dsp:cNvPr id="0" name=""/>
        <dsp:cNvSpPr/>
      </dsp:nvSpPr>
      <dsp:spPr>
        <a:xfrm>
          <a:off x="3369944" y="3650389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Text „glätten“, Übergänge herstellen</a:t>
          </a:r>
          <a:endParaRPr lang="de-DE" sz="1700" kern="1200" dirty="0"/>
        </a:p>
      </dsp:txBody>
      <dsp:txXfrm>
        <a:off x="3369944" y="3702217"/>
        <a:ext cx="4899433" cy="310969"/>
      </dsp:txXfrm>
    </dsp:sp>
    <dsp:sp modelId="{76089F48-DC2C-44B3-A5DB-D2542875EC25}">
      <dsp:nvSpPr>
        <dsp:cNvPr id="0" name=""/>
        <dsp:cNvSpPr/>
      </dsp:nvSpPr>
      <dsp:spPr>
        <a:xfrm>
          <a:off x="0" y="3650389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Text inhaltlich überarbeiten</a:t>
          </a:r>
        </a:p>
      </dsp:txBody>
      <dsp:txXfrm>
        <a:off x="20240" y="3670629"/>
        <a:ext cx="3329464" cy="374145"/>
      </dsp:txXfrm>
    </dsp:sp>
    <dsp:sp modelId="{74100330-4842-4DD9-B1D5-96054E8A9F7C}">
      <dsp:nvSpPr>
        <dsp:cNvPr id="0" name=""/>
        <dsp:cNvSpPr/>
      </dsp:nvSpPr>
      <dsp:spPr>
        <a:xfrm>
          <a:off x="3369944" y="4106477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Bewertungskriterien als Checkliste nutzen</a:t>
          </a:r>
          <a:endParaRPr lang="de-DE" sz="1700" kern="1200" dirty="0"/>
        </a:p>
      </dsp:txBody>
      <dsp:txXfrm>
        <a:off x="3369944" y="4158305"/>
        <a:ext cx="4899433" cy="310969"/>
      </dsp:txXfrm>
    </dsp:sp>
    <dsp:sp modelId="{D7001104-0D72-47CA-BF24-3DD93AAE6FFA}">
      <dsp:nvSpPr>
        <dsp:cNvPr id="0" name=""/>
        <dsp:cNvSpPr/>
      </dsp:nvSpPr>
      <dsp:spPr>
        <a:xfrm>
          <a:off x="0" y="4106477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Formatierung überarbeiten</a:t>
          </a:r>
        </a:p>
      </dsp:txBody>
      <dsp:txXfrm>
        <a:off x="20240" y="4126717"/>
        <a:ext cx="3329464" cy="374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CC32-5F3B-46A2-8986-8019C0CD516F}">
      <dsp:nvSpPr>
        <dsp:cNvPr id="0" name=""/>
        <dsp:cNvSpPr/>
      </dsp:nvSpPr>
      <dsp:spPr>
        <a:xfrm>
          <a:off x="2632" y="896633"/>
          <a:ext cx="25669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smtClean="0"/>
            <a:t>Schlagwörter</a:t>
          </a:r>
          <a:endParaRPr lang="de-DE" sz="1700" kern="1200"/>
        </a:p>
      </dsp:txBody>
      <dsp:txXfrm>
        <a:off x="2632" y="896633"/>
        <a:ext cx="2566950" cy="489600"/>
      </dsp:txXfrm>
    </dsp:sp>
    <dsp:sp modelId="{F15C73B4-416F-4FAD-9C5C-6EB3428AF5C2}">
      <dsp:nvSpPr>
        <dsp:cNvPr id="0" name=""/>
        <dsp:cNvSpPr/>
      </dsp:nvSpPr>
      <dsp:spPr>
        <a:xfrm>
          <a:off x="2632" y="1386233"/>
          <a:ext cx="2566950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Nachhaltigkeit in Bibliotheken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Agenda 2030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Grüne Bibliothek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Qualitätsmanagement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Historische Aspekte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Energieverbrauch senken</a:t>
          </a:r>
          <a:endParaRPr lang="de-DE" sz="1700" kern="1200" dirty="0"/>
        </a:p>
      </dsp:txBody>
      <dsp:txXfrm>
        <a:off x="2632" y="1386233"/>
        <a:ext cx="2566950" cy="2239920"/>
      </dsp:txXfrm>
    </dsp:sp>
    <dsp:sp modelId="{0CF9E3BF-4095-4392-BCDF-995576E42CE7}">
      <dsp:nvSpPr>
        <dsp:cNvPr id="0" name=""/>
        <dsp:cNvSpPr/>
      </dsp:nvSpPr>
      <dsp:spPr>
        <a:xfrm>
          <a:off x="2928955" y="896633"/>
          <a:ext cx="25669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/>
            <a:t>Akteure</a:t>
          </a:r>
          <a:r>
            <a:rPr lang="de-DE" sz="1700" kern="1200" dirty="0" smtClean="0"/>
            <a:t>:</a:t>
          </a:r>
          <a:endParaRPr lang="de-DE" sz="1700" kern="1200" dirty="0"/>
        </a:p>
      </dsp:txBody>
      <dsp:txXfrm>
        <a:off x="2928955" y="896633"/>
        <a:ext cx="2566950" cy="489600"/>
      </dsp:txXfrm>
    </dsp:sp>
    <dsp:sp modelId="{A1640079-D87B-4C49-9B3F-FCE6052040BC}">
      <dsp:nvSpPr>
        <dsp:cNvPr id="0" name=""/>
        <dsp:cNvSpPr/>
      </dsp:nvSpPr>
      <dsp:spPr>
        <a:xfrm>
          <a:off x="2928955" y="1386233"/>
          <a:ext cx="2566950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Bundesministerium für Umwelt und Naturschutz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 IFLA 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Netzwerk Grüne Bibliothek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einzelne Bibliotheken</a:t>
          </a:r>
          <a:endParaRPr lang="de-DE" sz="1700" kern="1200" dirty="0"/>
        </a:p>
      </dsp:txBody>
      <dsp:txXfrm>
        <a:off x="2928955" y="1386233"/>
        <a:ext cx="2566950" cy="2239920"/>
      </dsp:txXfrm>
    </dsp:sp>
    <dsp:sp modelId="{AAD7EC6F-A2CA-421D-A583-EEE8409758C0}">
      <dsp:nvSpPr>
        <dsp:cNvPr id="0" name=""/>
        <dsp:cNvSpPr/>
      </dsp:nvSpPr>
      <dsp:spPr>
        <a:xfrm>
          <a:off x="5855279" y="896633"/>
          <a:ext cx="25669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/>
            <a:t>Idee:</a:t>
          </a:r>
          <a:endParaRPr lang="de-DE" sz="1700" kern="1200" dirty="0"/>
        </a:p>
      </dsp:txBody>
      <dsp:txXfrm>
        <a:off x="5855279" y="896633"/>
        <a:ext cx="2566950" cy="489600"/>
      </dsp:txXfrm>
    </dsp:sp>
    <dsp:sp modelId="{891A7134-E79E-4F0A-8FD8-DD5CB35EB308}">
      <dsp:nvSpPr>
        <dsp:cNvPr id="0" name=""/>
        <dsp:cNvSpPr/>
      </dsp:nvSpPr>
      <dsp:spPr>
        <a:xfrm>
          <a:off x="5855279" y="1386233"/>
          <a:ext cx="2566950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Beispiele für Nachhaltigkeit in Bibliotheken beschreiben</a:t>
          </a:r>
          <a:endParaRPr lang="de-DE" sz="1700" kern="1200" dirty="0"/>
        </a:p>
      </dsp:txBody>
      <dsp:txXfrm>
        <a:off x="5855279" y="1386233"/>
        <a:ext cx="2566950" cy="223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D4415-4C49-4423-B7BB-317CC9893A39}">
      <dsp:nvSpPr>
        <dsp:cNvPr id="0" name=""/>
        <dsp:cNvSpPr/>
      </dsp:nvSpPr>
      <dsp:spPr>
        <a:xfrm>
          <a:off x="3369944" y="1683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Welches Thema interessiert mich?</a:t>
          </a:r>
          <a:endParaRPr lang="de-DE" sz="1700" kern="1200" dirty="0"/>
        </a:p>
      </dsp:txBody>
      <dsp:txXfrm>
        <a:off x="3369944" y="53511"/>
        <a:ext cx="4899433" cy="310969"/>
      </dsp:txXfrm>
    </dsp:sp>
    <dsp:sp modelId="{97F01D40-F1DE-423A-A714-85770CE9D407}">
      <dsp:nvSpPr>
        <dsp:cNvPr id="0" name=""/>
        <dsp:cNvSpPr/>
      </dsp:nvSpPr>
      <dsp:spPr>
        <a:xfrm>
          <a:off x="0" y="1683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Thema wählen</a:t>
          </a:r>
          <a:endParaRPr lang="de-DE" sz="1400" kern="1200" dirty="0"/>
        </a:p>
      </dsp:txBody>
      <dsp:txXfrm>
        <a:off x="20240" y="21923"/>
        <a:ext cx="3329464" cy="374145"/>
      </dsp:txXfrm>
    </dsp:sp>
    <dsp:sp modelId="{C6168D08-B1C6-4D27-B2D4-66912CFF4C4D}">
      <dsp:nvSpPr>
        <dsp:cNvPr id="0" name=""/>
        <dsp:cNvSpPr/>
      </dsp:nvSpPr>
      <dsp:spPr>
        <a:xfrm>
          <a:off x="3369944" y="457772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Erste Hinweise im Glossar IM nutzen</a:t>
          </a:r>
          <a:endParaRPr lang="de-DE" sz="1700" kern="1200" dirty="0"/>
        </a:p>
      </dsp:txBody>
      <dsp:txXfrm>
        <a:off x="3369944" y="509600"/>
        <a:ext cx="4899433" cy="310969"/>
      </dsp:txXfrm>
    </dsp:sp>
    <dsp:sp modelId="{307C049D-DFD9-49C1-96EB-B5CEB270E7E7}">
      <dsp:nvSpPr>
        <dsp:cNvPr id="0" name=""/>
        <dsp:cNvSpPr/>
      </dsp:nvSpPr>
      <dsp:spPr>
        <a:xfrm>
          <a:off x="0" y="457772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Literatur recherchieren</a:t>
          </a:r>
          <a:endParaRPr lang="de-DE" sz="1400" kern="1200" dirty="0"/>
        </a:p>
      </dsp:txBody>
      <dsp:txXfrm>
        <a:off x="20240" y="478012"/>
        <a:ext cx="3329464" cy="374145"/>
      </dsp:txXfrm>
    </dsp:sp>
    <dsp:sp modelId="{6B54246C-36E9-4031-9839-E4CFC19A4C31}">
      <dsp:nvSpPr>
        <dsp:cNvPr id="0" name=""/>
        <dsp:cNvSpPr/>
      </dsp:nvSpPr>
      <dsp:spPr>
        <a:xfrm>
          <a:off x="3369944" y="913860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Notizen: Was steht drin?</a:t>
          </a:r>
          <a:endParaRPr lang="de-DE" sz="1700" kern="1200" dirty="0"/>
        </a:p>
      </dsp:txBody>
      <dsp:txXfrm>
        <a:off x="3369944" y="965688"/>
        <a:ext cx="4899433" cy="310969"/>
      </dsp:txXfrm>
    </dsp:sp>
    <dsp:sp modelId="{383793CE-B41E-4576-8397-E6569F7C4035}">
      <dsp:nvSpPr>
        <dsp:cNvPr id="0" name=""/>
        <dsp:cNvSpPr/>
      </dsp:nvSpPr>
      <dsp:spPr>
        <a:xfrm>
          <a:off x="0" y="913860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Lesen</a:t>
          </a:r>
          <a:endParaRPr lang="de-DE" sz="1400" kern="1200" dirty="0"/>
        </a:p>
      </dsp:txBody>
      <dsp:txXfrm>
        <a:off x="20240" y="934100"/>
        <a:ext cx="3329464" cy="374145"/>
      </dsp:txXfrm>
    </dsp:sp>
    <dsp:sp modelId="{018B7F1A-403B-49B6-AB71-F1139DBF4EE5}">
      <dsp:nvSpPr>
        <dsp:cNvPr id="0" name=""/>
        <dsp:cNvSpPr/>
      </dsp:nvSpPr>
      <dsp:spPr>
        <a:xfrm>
          <a:off x="3369944" y="1369948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Sinngemäße Zitate erstellen</a:t>
          </a:r>
          <a:endParaRPr lang="de-DE" sz="1700" kern="1200" dirty="0"/>
        </a:p>
      </dsp:txBody>
      <dsp:txXfrm>
        <a:off x="3369944" y="1421776"/>
        <a:ext cx="4899433" cy="310969"/>
      </dsp:txXfrm>
    </dsp:sp>
    <dsp:sp modelId="{25552BA7-3ADB-4954-8AC7-773BAF7186EA}">
      <dsp:nvSpPr>
        <dsp:cNvPr id="0" name=""/>
        <dsp:cNvSpPr/>
      </dsp:nvSpPr>
      <dsp:spPr>
        <a:xfrm>
          <a:off x="0" y="1369948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exzerpieren</a:t>
          </a:r>
        </a:p>
      </dsp:txBody>
      <dsp:txXfrm>
        <a:off x="20240" y="1390188"/>
        <a:ext cx="3329464" cy="374145"/>
      </dsp:txXfrm>
    </dsp:sp>
    <dsp:sp modelId="{5C37E4F8-7599-4D1B-A30C-C08048F0C071}">
      <dsp:nvSpPr>
        <dsp:cNvPr id="0" name=""/>
        <dsp:cNvSpPr/>
      </dsp:nvSpPr>
      <dsp:spPr>
        <a:xfrm>
          <a:off x="3369944" y="1826036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Welche Kernaussage möchte ich beschreiben?</a:t>
          </a:r>
          <a:endParaRPr lang="de-DE" sz="1700" kern="1200" dirty="0"/>
        </a:p>
      </dsp:txBody>
      <dsp:txXfrm>
        <a:off x="3369944" y="1877864"/>
        <a:ext cx="4899433" cy="310969"/>
      </dsp:txXfrm>
    </dsp:sp>
    <dsp:sp modelId="{E6B70907-DA31-4BDF-AC4C-65D7FF45F993}">
      <dsp:nvSpPr>
        <dsp:cNvPr id="0" name=""/>
        <dsp:cNvSpPr/>
      </dsp:nvSpPr>
      <dsp:spPr>
        <a:xfrm>
          <a:off x="0" y="1826036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Fokus setzen</a:t>
          </a:r>
        </a:p>
      </dsp:txBody>
      <dsp:txXfrm>
        <a:off x="20240" y="1846276"/>
        <a:ext cx="3329464" cy="374145"/>
      </dsp:txXfrm>
    </dsp:sp>
    <dsp:sp modelId="{B3C6720F-452E-4721-870B-DE76BCCF6D27}">
      <dsp:nvSpPr>
        <dsp:cNvPr id="0" name=""/>
        <dsp:cNvSpPr/>
      </dsp:nvSpPr>
      <dsp:spPr>
        <a:xfrm>
          <a:off x="3369944" y="2282124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„Erfinde“ eine Geschichte</a:t>
          </a:r>
          <a:endParaRPr lang="de-DE" sz="1700" kern="1200" dirty="0"/>
        </a:p>
      </dsp:txBody>
      <dsp:txXfrm>
        <a:off x="3369944" y="2333952"/>
        <a:ext cx="4899433" cy="310969"/>
      </dsp:txXfrm>
    </dsp:sp>
    <dsp:sp modelId="{7C4DB831-2DEF-4328-99EE-F54B233E9C26}">
      <dsp:nvSpPr>
        <dsp:cNvPr id="0" name=""/>
        <dsp:cNvSpPr/>
      </dsp:nvSpPr>
      <dsp:spPr>
        <a:xfrm>
          <a:off x="0" y="2282124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Argumentation aufstellen</a:t>
          </a:r>
        </a:p>
      </dsp:txBody>
      <dsp:txXfrm>
        <a:off x="20240" y="2302364"/>
        <a:ext cx="3329464" cy="374145"/>
      </dsp:txXfrm>
    </dsp:sp>
    <dsp:sp modelId="{9D553A24-338A-4027-95B7-DE4F9850B161}">
      <dsp:nvSpPr>
        <dsp:cNvPr id="0" name=""/>
        <dsp:cNvSpPr/>
      </dsp:nvSpPr>
      <dsp:spPr>
        <a:xfrm>
          <a:off x="3369944" y="2738212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Inhalte in sinnvolle Abschnitte gliedern</a:t>
          </a:r>
          <a:endParaRPr lang="de-DE" sz="1700" kern="1200" dirty="0"/>
        </a:p>
      </dsp:txBody>
      <dsp:txXfrm>
        <a:off x="3369944" y="2790040"/>
        <a:ext cx="4899433" cy="310969"/>
      </dsp:txXfrm>
    </dsp:sp>
    <dsp:sp modelId="{0DA6535C-4DFD-4A72-A501-C0FF36FACDE2}">
      <dsp:nvSpPr>
        <dsp:cNvPr id="0" name=""/>
        <dsp:cNvSpPr/>
      </dsp:nvSpPr>
      <dsp:spPr>
        <a:xfrm>
          <a:off x="0" y="2738212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Vorläufiges Inhaltsverzeichnis erstellen</a:t>
          </a:r>
        </a:p>
      </dsp:txBody>
      <dsp:txXfrm>
        <a:off x="20240" y="2758452"/>
        <a:ext cx="3329464" cy="374145"/>
      </dsp:txXfrm>
    </dsp:sp>
    <dsp:sp modelId="{CAF08E0A-D293-43D4-BDB6-9DC1EDF761D3}">
      <dsp:nvSpPr>
        <dsp:cNvPr id="0" name=""/>
        <dsp:cNvSpPr/>
      </dsp:nvSpPr>
      <dsp:spPr>
        <a:xfrm>
          <a:off x="3369944" y="3194301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Text erstellen</a:t>
          </a:r>
          <a:endParaRPr lang="de-DE" sz="1700" kern="1200" dirty="0"/>
        </a:p>
      </dsp:txBody>
      <dsp:txXfrm>
        <a:off x="3369944" y="3246129"/>
        <a:ext cx="4899433" cy="310969"/>
      </dsp:txXfrm>
    </dsp:sp>
    <dsp:sp modelId="{8E03E960-48E2-4CCE-A4B5-3D87B117CFE2}">
      <dsp:nvSpPr>
        <dsp:cNvPr id="0" name=""/>
        <dsp:cNvSpPr/>
      </dsp:nvSpPr>
      <dsp:spPr>
        <a:xfrm>
          <a:off x="0" y="3194301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erfassen</a:t>
          </a:r>
        </a:p>
      </dsp:txBody>
      <dsp:txXfrm>
        <a:off x="20240" y="3214541"/>
        <a:ext cx="3329464" cy="374145"/>
      </dsp:txXfrm>
    </dsp:sp>
    <dsp:sp modelId="{15FEF2DD-5719-46B3-AD28-E0F27BC29CC1}">
      <dsp:nvSpPr>
        <dsp:cNvPr id="0" name=""/>
        <dsp:cNvSpPr/>
      </dsp:nvSpPr>
      <dsp:spPr>
        <a:xfrm>
          <a:off x="3369944" y="3650389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Text „glätten“, Übergänge herstellen</a:t>
          </a:r>
          <a:endParaRPr lang="de-DE" sz="1700" kern="1200" dirty="0"/>
        </a:p>
      </dsp:txBody>
      <dsp:txXfrm>
        <a:off x="3369944" y="3702217"/>
        <a:ext cx="4899433" cy="310969"/>
      </dsp:txXfrm>
    </dsp:sp>
    <dsp:sp modelId="{76089F48-DC2C-44B3-A5DB-D2542875EC25}">
      <dsp:nvSpPr>
        <dsp:cNvPr id="0" name=""/>
        <dsp:cNvSpPr/>
      </dsp:nvSpPr>
      <dsp:spPr>
        <a:xfrm>
          <a:off x="0" y="3650389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Text inhaltlich überarbeiten</a:t>
          </a:r>
        </a:p>
      </dsp:txBody>
      <dsp:txXfrm>
        <a:off x="20240" y="3670629"/>
        <a:ext cx="3329464" cy="374145"/>
      </dsp:txXfrm>
    </dsp:sp>
    <dsp:sp modelId="{74100330-4842-4DD9-B1D5-96054E8A9F7C}">
      <dsp:nvSpPr>
        <dsp:cNvPr id="0" name=""/>
        <dsp:cNvSpPr/>
      </dsp:nvSpPr>
      <dsp:spPr>
        <a:xfrm>
          <a:off x="3369944" y="4106477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Bewertungskriterien als Checkliste nutzen</a:t>
          </a:r>
          <a:endParaRPr lang="de-DE" sz="1700" kern="1200" dirty="0"/>
        </a:p>
      </dsp:txBody>
      <dsp:txXfrm>
        <a:off x="3369944" y="4158305"/>
        <a:ext cx="4899433" cy="310969"/>
      </dsp:txXfrm>
    </dsp:sp>
    <dsp:sp modelId="{D7001104-0D72-47CA-BF24-3DD93AAE6FFA}">
      <dsp:nvSpPr>
        <dsp:cNvPr id="0" name=""/>
        <dsp:cNvSpPr/>
      </dsp:nvSpPr>
      <dsp:spPr>
        <a:xfrm>
          <a:off x="0" y="4106477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Formatierung überarbeiten</a:t>
          </a:r>
        </a:p>
      </dsp:txBody>
      <dsp:txXfrm>
        <a:off x="20240" y="4126717"/>
        <a:ext cx="3329464" cy="374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D4415-4C49-4423-B7BB-317CC9893A39}">
      <dsp:nvSpPr>
        <dsp:cNvPr id="0" name=""/>
        <dsp:cNvSpPr/>
      </dsp:nvSpPr>
      <dsp:spPr>
        <a:xfrm>
          <a:off x="3369944" y="2208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Welches Thema interessiert mich?</a:t>
          </a:r>
          <a:endParaRPr lang="de-DE" sz="1600" kern="1200" dirty="0"/>
        </a:p>
      </dsp:txBody>
      <dsp:txXfrm>
        <a:off x="3369944" y="49274"/>
        <a:ext cx="4913718" cy="282398"/>
      </dsp:txXfrm>
    </dsp:sp>
    <dsp:sp modelId="{97F01D40-F1DE-423A-A714-85770CE9D407}">
      <dsp:nvSpPr>
        <dsp:cNvPr id="0" name=""/>
        <dsp:cNvSpPr/>
      </dsp:nvSpPr>
      <dsp:spPr>
        <a:xfrm>
          <a:off x="0" y="2208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Thema wählen</a:t>
          </a:r>
          <a:endParaRPr lang="de-DE" sz="1400" kern="1200" dirty="0"/>
        </a:p>
      </dsp:txBody>
      <dsp:txXfrm>
        <a:off x="18381" y="20589"/>
        <a:ext cx="3333182" cy="339768"/>
      </dsp:txXfrm>
    </dsp:sp>
    <dsp:sp modelId="{C6168D08-B1C6-4D27-B2D4-66912CFF4C4D}">
      <dsp:nvSpPr>
        <dsp:cNvPr id="0" name=""/>
        <dsp:cNvSpPr/>
      </dsp:nvSpPr>
      <dsp:spPr>
        <a:xfrm>
          <a:off x="3369944" y="416392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Erste Hinweise im Glossar IM nutzen</a:t>
          </a:r>
          <a:endParaRPr lang="de-DE" sz="1600" kern="1200" dirty="0"/>
        </a:p>
      </dsp:txBody>
      <dsp:txXfrm>
        <a:off x="3369944" y="463458"/>
        <a:ext cx="4913718" cy="282398"/>
      </dsp:txXfrm>
    </dsp:sp>
    <dsp:sp modelId="{307C049D-DFD9-49C1-96EB-B5CEB270E7E7}">
      <dsp:nvSpPr>
        <dsp:cNvPr id="0" name=""/>
        <dsp:cNvSpPr/>
      </dsp:nvSpPr>
      <dsp:spPr>
        <a:xfrm>
          <a:off x="0" y="416392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Literatur recherchieren</a:t>
          </a:r>
          <a:endParaRPr lang="de-DE" sz="1400" kern="1200" dirty="0"/>
        </a:p>
      </dsp:txBody>
      <dsp:txXfrm>
        <a:off x="18381" y="434773"/>
        <a:ext cx="3333182" cy="339768"/>
      </dsp:txXfrm>
    </dsp:sp>
    <dsp:sp modelId="{6B54246C-36E9-4031-9839-E4CFC19A4C31}">
      <dsp:nvSpPr>
        <dsp:cNvPr id="0" name=""/>
        <dsp:cNvSpPr/>
      </dsp:nvSpPr>
      <dsp:spPr>
        <a:xfrm>
          <a:off x="3369944" y="830576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Notizen: Was steht drin?</a:t>
          </a:r>
          <a:endParaRPr lang="de-DE" sz="1600" kern="1200" dirty="0"/>
        </a:p>
      </dsp:txBody>
      <dsp:txXfrm>
        <a:off x="3369944" y="877642"/>
        <a:ext cx="4913718" cy="282398"/>
      </dsp:txXfrm>
    </dsp:sp>
    <dsp:sp modelId="{383793CE-B41E-4576-8397-E6569F7C4035}">
      <dsp:nvSpPr>
        <dsp:cNvPr id="0" name=""/>
        <dsp:cNvSpPr/>
      </dsp:nvSpPr>
      <dsp:spPr>
        <a:xfrm>
          <a:off x="0" y="830576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Lesen</a:t>
          </a:r>
          <a:endParaRPr lang="de-DE" sz="1400" kern="1200" dirty="0"/>
        </a:p>
      </dsp:txBody>
      <dsp:txXfrm>
        <a:off x="18381" y="848957"/>
        <a:ext cx="3333182" cy="339768"/>
      </dsp:txXfrm>
    </dsp:sp>
    <dsp:sp modelId="{018B7F1A-403B-49B6-AB71-F1139DBF4EE5}">
      <dsp:nvSpPr>
        <dsp:cNvPr id="0" name=""/>
        <dsp:cNvSpPr/>
      </dsp:nvSpPr>
      <dsp:spPr>
        <a:xfrm>
          <a:off x="3369944" y="1244760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Sinngemäße Zitate erstellen</a:t>
          </a:r>
          <a:endParaRPr lang="de-DE" sz="1600" kern="1200" dirty="0"/>
        </a:p>
      </dsp:txBody>
      <dsp:txXfrm>
        <a:off x="3369944" y="1291826"/>
        <a:ext cx="4913718" cy="282398"/>
      </dsp:txXfrm>
    </dsp:sp>
    <dsp:sp modelId="{25552BA7-3ADB-4954-8AC7-773BAF7186EA}">
      <dsp:nvSpPr>
        <dsp:cNvPr id="0" name=""/>
        <dsp:cNvSpPr/>
      </dsp:nvSpPr>
      <dsp:spPr>
        <a:xfrm>
          <a:off x="0" y="1244760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exzerpieren</a:t>
          </a:r>
        </a:p>
      </dsp:txBody>
      <dsp:txXfrm>
        <a:off x="18381" y="1263141"/>
        <a:ext cx="3333182" cy="339768"/>
      </dsp:txXfrm>
    </dsp:sp>
    <dsp:sp modelId="{5C37E4F8-7599-4D1B-A30C-C08048F0C071}">
      <dsp:nvSpPr>
        <dsp:cNvPr id="0" name=""/>
        <dsp:cNvSpPr/>
      </dsp:nvSpPr>
      <dsp:spPr>
        <a:xfrm>
          <a:off x="3369944" y="1658944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Welche Kernaussage möchte ich beschreiben?</a:t>
          </a:r>
          <a:endParaRPr lang="de-DE" sz="1600" kern="1200" dirty="0"/>
        </a:p>
      </dsp:txBody>
      <dsp:txXfrm>
        <a:off x="3369944" y="1706010"/>
        <a:ext cx="4913718" cy="282398"/>
      </dsp:txXfrm>
    </dsp:sp>
    <dsp:sp modelId="{E6B70907-DA31-4BDF-AC4C-65D7FF45F993}">
      <dsp:nvSpPr>
        <dsp:cNvPr id="0" name=""/>
        <dsp:cNvSpPr/>
      </dsp:nvSpPr>
      <dsp:spPr>
        <a:xfrm>
          <a:off x="0" y="1658944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Fokus setzen</a:t>
          </a:r>
        </a:p>
      </dsp:txBody>
      <dsp:txXfrm>
        <a:off x="18381" y="1677325"/>
        <a:ext cx="3333182" cy="339768"/>
      </dsp:txXfrm>
    </dsp:sp>
    <dsp:sp modelId="{B3C6720F-452E-4721-870B-DE76BCCF6D27}">
      <dsp:nvSpPr>
        <dsp:cNvPr id="0" name=""/>
        <dsp:cNvSpPr/>
      </dsp:nvSpPr>
      <dsp:spPr>
        <a:xfrm>
          <a:off x="3369944" y="2073128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„Erfinde“ eine Geschichte</a:t>
          </a:r>
          <a:endParaRPr lang="de-DE" sz="1600" kern="1200" dirty="0"/>
        </a:p>
      </dsp:txBody>
      <dsp:txXfrm>
        <a:off x="3369944" y="2120194"/>
        <a:ext cx="4913718" cy="282398"/>
      </dsp:txXfrm>
    </dsp:sp>
    <dsp:sp modelId="{7C4DB831-2DEF-4328-99EE-F54B233E9C26}">
      <dsp:nvSpPr>
        <dsp:cNvPr id="0" name=""/>
        <dsp:cNvSpPr/>
      </dsp:nvSpPr>
      <dsp:spPr>
        <a:xfrm>
          <a:off x="0" y="2073128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Argumentation aufstellen</a:t>
          </a:r>
        </a:p>
      </dsp:txBody>
      <dsp:txXfrm>
        <a:off x="18381" y="2091509"/>
        <a:ext cx="3333182" cy="339768"/>
      </dsp:txXfrm>
    </dsp:sp>
    <dsp:sp modelId="{1CD77BBE-E0C0-41A0-94B6-A34E8F179A90}">
      <dsp:nvSpPr>
        <dsp:cNvPr id="0" name=""/>
        <dsp:cNvSpPr/>
      </dsp:nvSpPr>
      <dsp:spPr>
        <a:xfrm>
          <a:off x="3369944" y="2487312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Weitere Quellen für die „Geschichte“ recherchieren</a:t>
          </a:r>
          <a:endParaRPr lang="de-DE" sz="1600" kern="1200" dirty="0"/>
        </a:p>
      </dsp:txBody>
      <dsp:txXfrm>
        <a:off x="3369944" y="2534378"/>
        <a:ext cx="4913718" cy="282398"/>
      </dsp:txXfrm>
    </dsp:sp>
    <dsp:sp modelId="{743AD842-54EE-4161-B4C2-B11152632655}">
      <dsp:nvSpPr>
        <dsp:cNvPr id="0" name=""/>
        <dsp:cNvSpPr/>
      </dsp:nvSpPr>
      <dsp:spPr>
        <a:xfrm>
          <a:off x="0" y="2487312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Literaturrecherche ergänzen</a:t>
          </a:r>
          <a:endParaRPr lang="de-DE" sz="1400" kern="1200" dirty="0"/>
        </a:p>
      </dsp:txBody>
      <dsp:txXfrm>
        <a:off x="18381" y="2505693"/>
        <a:ext cx="3333182" cy="339768"/>
      </dsp:txXfrm>
    </dsp:sp>
    <dsp:sp modelId="{9D553A24-338A-4027-95B7-DE4F9850B161}">
      <dsp:nvSpPr>
        <dsp:cNvPr id="0" name=""/>
        <dsp:cNvSpPr/>
      </dsp:nvSpPr>
      <dsp:spPr>
        <a:xfrm>
          <a:off x="3369944" y="2901495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Inhalte in sinnvolle Abschnitte gliedern</a:t>
          </a:r>
          <a:endParaRPr lang="de-DE" sz="1600" kern="1200" dirty="0"/>
        </a:p>
      </dsp:txBody>
      <dsp:txXfrm>
        <a:off x="3369944" y="2948561"/>
        <a:ext cx="4913718" cy="282398"/>
      </dsp:txXfrm>
    </dsp:sp>
    <dsp:sp modelId="{0DA6535C-4DFD-4A72-A501-C0FF36FACDE2}">
      <dsp:nvSpPr>
        <dsp:cNvPr id="0" name=""/>
        <dsp:cNvSpPr/>
      </dsp:nvSpPr>
      <dsp:spPr>
        <a:xfrm>
          <a:off x="0" y="2901495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Vorläufiges Inhaltsverzeichnis erstellen</a:t>
          </a:r>
        </a:p>
      </dsp:txBody>
      <dsp:txXfrm>
        <a:off x="18381" y="2919876"/>
        <a:ext cx="3333182" cy="339768"/>
      </dsp:txXfrm>
    </dsp:sp>
    <dsp:sp modelId="{CAF08E0A-D293-43D4-BDB6-9DC1EDF761D3}">
      <dsp:nvSpPr>
        <dsp:cNvPr id="0" name=""/>
        <dsp:cNvSpPr/>
      </dsp:nvSpPr>
      <dsp:spPr>
        <a:xfrm>
          <a:off x="3369944" y="3315679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Text erstellen</a:t>
          </a:r>
          <a:endParaRPr lang="de-DE" sz="1600" kern="1200" dirty="0"/>
        </a:p>
      </dsp:txBody>
      <dsp:txXfrm>
        <a:off x="3369944" y="3362745"/>
        <a:ext cx="4913718" cy="282398"/>
      </dsp:txXfrm>
    </dsp:sp>
    <dsp:sp modelId="{8E03E960-48E2-4CCE-A4B5-3D87B117CFE2}">
      <dsp:nvSpPr>
        <dsp:cNvPr id="0" name=""/>
        <dsp:cNvSpPr/>
      </dsp:nvSpPr>
      <dsp:spPr>
        <a:xfrm>
          <a:off x="0" y="3315679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erfassen</a:t>
          </a:r>
        </a:p>
      </dsp:txBody>
      <dsp:txXfrm>
        <a:off x="18381" y="3334060"/>
        <a:ext cx="3333182" cy="339768"/>
      </dsp:txXfrm>
    </dsp:sp>
    <dsp:sp modelId="{15FEF2DD-5719-46B3-AD28-E0F27BC29CC1}">
      <dsp:nvSpPr>
        <dsp:cNvPr id="0" name=""/>
        <dsp:cNvSpPr/>
      </dsp:nvSpPr>
      <dsp:spPr>
        <a:xfrm>
          <a:off x="3369944" y="3729863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Text „glätten“, Übergänge herstellen</a:t>
          </a:r>
          <a:endParaRPr lang="de-DE" sz="1600" kern="1200" dirty="0"/>
        </a:p>
      </dsp:txBody>
      <dsp:txXfrm>
        <a:off x="3369944" y="3776929"/>
        <a:ext cx="4913718" cy="282398"/>
      </dsp:txXfrm>
    </dsp:sp>
    <dsp:sp modelId="{76089F48-DC2C-44B3-A5DB-D2542875EC25}">
      <dsp:nvSpPr>
        <dsp:cNvPr id="0" name=""/>
        <dsp:cNvSpPr/>
      </dsp:nvSpPr>
      <dsp:spPr>
        <a:xfrm>
          <a:off x="0" y="3729863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Text inhaltlich überarbeiten</a:t>
          </a:r>
        </a:p>
      </dsp:txBody>
      <dsp:txXfrm>
        <a:off x="18381" y="3748244"/>
        <a:ext cx="3333182" cy="339768"/>
      </dsp:txXfrm>
    </dsp:sp>
    <dsp:sp modelId="{74100330-4842-4DD9-B1D5-96054E8A9F7C}">
      <dsp:nvSpPr>
        <dsp:cNvPr id="0" name=""/>
        <dsp:cNvSpPr/>
      </dsp:nvSpPr>
      <dsp:spPr>
        <a:xfrm>
          <a:off x="3369944" y="4144047"/>
          <a:ext cx="5054917" cy="376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Bewertungskriterien als Checkliste nutzen</a:t>
          </a:r>
          <a:endParaRPr lang="de-DE" sz="1600" kern="1200" dirty="0"/>
        </a:p>
      </dsp:txBody>
      <dsp:txXfrm>
        <a:off x="3369944" y="4191113"/>
        <a:ext cx="4913718" cy="282398"/>
      </dsp:txXfrm>
    </dsp:sp>
    <dsp:sp modelId="{D7001104-0D72-47CA-BF24-3DD93AAE6FFA}">
      <dsp:nvSpPr>
        <dsp:cNvPr id="0" name=""/>
        <dsp:cNvSpPr/>
      </dsp:nvSpPr>
      <dsp:spPr>
        <a:xfrm>
          <a:off x="0" y="4144047"/>
          <a:ext cx="3369944" cy="37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Formatierung überarbeiten</a:t>
          </a:r>
        </a:p>
      </dsp:txBody>
      <dsp:txXfrm>
        <a:off x="18381" y="4162428"/>
        <a:ext cx="3333182" cy="339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D4415-4C49-4423-B7BB-317CC9893A39}">
      <dsp:nvSpPr>
        <dsp:cNvPr id="0" name=""/>
        <dsp:cNvSpPr/>
      </dsp:nvSpPr>
      <dsp:spPr>
        <a:xfrm>
          <a:off x="3369944" y="1683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Welches Thema interessiert mich?</a:t>
          </a:r>
          <a:endParaRPr lang="de-DE" sz="1700" kern="1200" dirty="0"/>
        </a:p>
      </dsp:txBody>
      <dsp:txXfrm>
        <a:off x="3369944" y="53511"/>
        <a:ext cx="4899433" cy="310969"/>
      </dsp:txXfrm>
    </dsp:sp>
    <dsp:sp modelId="{97F01D40-F1DE-423A-A714-85770CE9D407}">
      <dsp:nvSpPr>
        <dsp:cNvPr id="0" name=""/>
        <dsp:cNvSpPr/>
      </dsp:nvSpPr>
      <dsp:spPr>
        <a:xfrm>
          <a:off x="0" y="1683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Thema wählen</a:t>
          </a:r>
          <a:endParaRPr lang="de-DE" sz="1400" kern="1200" dirty="0"/>
        </a:p>
      </dsp:txBody>
      <dsp:txXfrm>
        <a:off x="20240" y="21923"/>
        <a:ext cx="3329464" cy="374145"/>
      </dsp:txXfrm>
    </dsp:sp>
    <dsp:sp modelId="{C6168D08-B1C6-4D27-B2D4-66912CFF4C4D}">
      <dsp:nvSpPr>
        <dsp:cNvPr id="0" name=""/>
        <dsp:cNvSpPr/>
      </dsp:nvSpPr>
      <dsp:spPr>
        <a:xfrm>
          <a:off x="3369944" y="457772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Erste Hinweise im Glossar IM nutzen</a:t>
          </a:r>
          <a:endParaRPr lang="de-DE" sz="1700" kern="1200" dirty="0"/>
        </a:p>
      </dsp:txBody>
      <dsp:txXfrm>
        <a:off x="3369944" y="509600"/>
        <a:ext cx="4899433" cy="310969"/>
      </dsp:txXfrm>
    </dsp:sp>
    <dsp:sp modelId="{307C049D-DFD9-49C1-96EB-B5CEB270E7E7}">
      <dsp:nvSpPr>
        <dsp:cNvPr id="0" name=""/>
        <dsp:cNvSpPr/>
      </dsp:nvSpPr>
      <dsp:spPr>
        <a:xfrm>
          <a:off x="0" y="457772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Literatur recherchieren</a:t>
          </a:r>
          <a:endParaRPr lang="de-DE" sz="1400" kern="1200" dirty="0"/>
        </a:p>
      </dsp:txBody>
      <dsp:txXfrm>
        <a:off x="20240" y="478012"/>
        <a:ext cx="3329464" cy="374145"/>
      </dsp:txXfrm>
    </dsp:sp>
    <dsp:sp modelId="{6B54246C-36E9-4031-9839-E4CFC19A4C31}">
      <dsp:nvSpPr>
        <dsp:cNvPr id="0" name=""/>
        <dsp:cNvSpPr/>
      </dsp:nvSpPr>
      <dsp:spPr>
        <a:xfrm>
          <a:off x="3369944" y="913860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Notizen: Was steht drin?</a:t>
          </a:r>
          <a:endParaRPr lang="de-DE" sz="1700" kern="1200" dirty="0"/>
        </a:p>
      </dsp:txBody>
      <dsp:txXfrm>
        <a:off x="3369944" y="965688"/>
        <a:ext cx="4899433" cy="310969"/>
      </dsp:txXfrm>
    </dsp:sp>
    <dsp:sp modelId="{383793CE-B41E-4576-8397-E6569F7C4035}">
      <dsp:nvSpPr>
        <dsp:cNvPr id="0" name=""/>
        <dsp:cNvSpPr/>
      </dsp:nvSpPr>
      <dsp:spPr>
        <a:xfrm>
          <a:off x="0" y="913860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Lesen</a:t>
          </a:r>
          <a:endParaRPr lang="de-DE" sz="1400" kern="1200" dirty="0"/>
        </a:p>
      </dsp:txBody>
      <dsp:txXfrm>
        <a:off x="20240" y="934100"/>
        <a:ext cx="3329464" cy="374145"/>
      </dsp:txXfrm>
    </dsp:sp>
    <dsp:sp modelId="{018B7F1A-403B-49B6-AB71-F1139DBF4EE5}">
      <dsp:nvSpPr>
        <dsp:cNvPr id="0" name=""/>
        <dsp:cNvSpPr/>
      </dsp:nvSpPr>
      <dsp:spPr>
        <a:xfrm>
          <a:off x="3369944" y="1369948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Sinngemäße Zitate erstellen</a:t>
          </a:r>
          <a:endParaRPr lang="de-DE" sz="1700" kern="1200" dirty="0"/>
        </a:p>
      </dsp:txBody>
      <dsp:txXfrm>
        <a:off x="3369944" y="1421776"/>
        <a:ext cx="4899433" cy="310969"/>
      </dsp:txXfrm>
    </dsp:sp>
    <dsp:sp modelId="{25552BA7-3ADB-4954-8AC7-773BAF7186EA}">
      <dsp:nvSpPr>
        <dsp:cNvPr id="0" name=""/>
        <dsp:cNvSpPr/>
      </dsp:nvSpPr>
      <dsp:spPr>
        <a:xfrm>
          <a:off x="0" y="1369948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exzerpieren</a:t>
          </a:r>
        </a:p>
      </dsp:txBody>
      <dsp:txXfrm>
        <a:off x="20240" y="1390188"/>
        <a:ext cx="3329464" cy="374145"/>
      </dsp:txXfrm>
    </dsp:sp>
    <dsp:sp modelId="{5C37E4F8-7599-4D1B-A30C-C08048F0C071}">
      <dsp:nvSpPr>
        <dsp:cNvPr id="0" name=""/>
        <dsp:cNvSpPr/>
      </dsp:nvSpPr>
      <dsp:spPr>
        <a:xfrm>
          <a:off x="3369944" y="1826036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Welche Kernaussage möchte ich beschreiben?</a:t>
          </a:r>
          <a:endParaRPr lang="de-DE" sz="1700" kern="1200" dirty="0"/>
        </a:p>
      </dsp:txBody>
      <dsp:txXfrm>
        <a:off x="3369944" y="1877864"/>
        <a:ext cx="4899433" cy="310969"/>
      </dsp:txXfrm>
    </dsp:sp>
    <dsp:sp modelId="{E6B70907-DA31-4BDF-AC4C-65D7FF45F993}">
      <dsp:nvSpPr>
        <dsp:cNvPr id="0" name=""/>
        <dsp:cNvSpPr/>
      </dsp:nvSpPr>
      <dsp:spPr>
        <a:xfrm>
          <a:off x="0" y="1826036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Fokus setzen</a:t>
          </a:r>
        </a:p>
      </dsp:txBody>
      <dsp:txXfrm>
        <a:off x="20240" y="1846276"/>
        <a:ext cx="3329464" cy="374145"/>
      </dsp:txXfrm>
    </dsp:sp>
    <dsp:sp modelId="{B3C6720F-452E-4721-870B-DE76BCCF6D27}">
      <dsp:nvSpPr>
        <dsp:cNvPr id="0" name=""/>
        <dsp:cNvSpPr/>
      </dsp:nvSpPr>
      <dsp:spPr>
        <a:xfrm>
          <a:off x="3369944" y="2282124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„Erfinde“ eine Geschichte</a:t>
          </a:r>
          <a:endParaRPr lang="de-DE" sz="1700" kern="1200" dirty="0"/>
        </a:p>
      </dsp:txBody>
      <dsp:txXfrm>
        <a:off x="3369944" y="2333952"/>
        <a:ext cx="4899433" cy="310969"/>
      </dsp:txXfrm>
    </dsp:sp>
    <dsp:sp modelId="{7C4DB831-2DEF-4328-99EE-F54B233E9C26}">
      <dsp:nvSpPr>
        <dsp:cNvPr id="0" name=""/>
        <dsp:cNvSpPr/>
      </dsp:nvSpPr>
      <dsp:spPr>
        <a:xfrm>
          <a:off x="0" y="2282124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Argumentation aufstellen</a:t>
          </a:r>
        </a:p>
      </dsp:txBody>
      <dsp:txXfrm>
        <a:off x="20240" y="2302364"/>
        <a:ext cx="3329464" cy="374145"/>
      </dsp:txXfrm>
    </dsp:sp>
    <dsp:sp modelId="{9D553A24-338A-4027-95B7-DE4F9850B161}">
      <dsp:nvSpPr>
        <dsp:cNvPr id="0" name=""/>
        <dsp:cNvSpPr/>
      </dsp:nvSpPr>
      <dsp:spPr>
        <a:xfrm>
          <a:off x="3369944" y="2738212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Inhalte in sinnvolle Abschnitte gliedern</a:t>
          </a:r>
          <a:endParaRPr lang="de-DE" sz="1700" kern="1200" dirty="0"/>
        </a:p>
      </dsp:txBody>
      <dsp:txXfrm>
        <a:off x="3369944" y="2790040"/>
        <a:ext cx="4899433" cy="310969"/>
      </dsp:txXfrm>
    </dsp:sp>
    <dsp:sp modelId="{0DA6535C-4DFD-4A72-A501-C0FF36FACDE2}">
      <dsp:nvSpPr>
        <dsp:cNvPr id="0" name=""/>
        <dsp:cNvSpPr/>
      </dsp:nvSpPr>
      <dsp:spPr>
        <a:xfrm>
          <a:off x="0" y="2738212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Vorläufiges Inhaltsverzeichnis erstellen</a:t>
          </a:r>
        </a:p>
      </dsp:txBody>
      <dsp:txXfrm>
        <a:off x="20240" y="2758452"/>
        <a:ext cx="3329464" cy="374145"/>
      </dsp:txXfrm>
    </dsp:sp>
    <dsp:sp modelId="{CAF08E0A-D293-43D4-BDB6-9DC1EDF761D3}">
      <dsp:nvSpPr>
        <dsp:cNvPr id="0" name=""/>
        <dsp:cNvSpPr/>
      </dsp:nvSpPr>
      <dsp:spPr>
        <a:xfrm>
          <a:off x="3369944" y="3194301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Text erstellen</a:t>
          </a:r>
          <a:endParaRPr lang="de-DE" sz="1700" kern="1200" dirty="0"/>
        </a:p>
      </dsp:txBody>
      <dsp:txXfrm>
        <a:off x="3369944" y="3246129"/>
        <a:ext cx="4899433" cy="310969"/>
      </dsp:txXfrm>
    </dsp:sp>
    <dsp:sp modelId="{8E03E960-48E2-4CCE-A4B5-3D87B117CFE2}">
      <dsp:nvSpPr>
        <dsp:cNvPr id="0" name=""/>
        <dsp:cNvSpPr/>
      </dsp:nvSpPr>
      <dsp:spPr>
        <a:xfrm>
          <a:off x="0" y="3194301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Inhalte erfassen</a:t>
          </a:r>
        </a:p>
      </dsp:txBody>
      <dsp:txXfrm>
        <a:off x="20240" y="3214541"/>
        <a:ext cx="3329464" cy="374145"/>
      </dsp:txXfrm>
    </dsp:sp>
    <dsp:sp modelId="{15FEF2DD-5719-46B3-AD28-E0F27BC29CC1}">
      <dsp:nvSpPr>
        <dsp:cNvPr id="0" name=""/>
        <dsp:cNvSpPr/>
      </dsp:nvSpPr>
      <dsp:spPr>
        <a:xfrm>
          <a:off x="3369944" y="3650389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Text „glätten“, Übergänge herstellen</a:t>
          </a:r>
          <a:endParaRPr lang="de-DE" sz="1700" kern="1200" dirty="0"/>
        </a:p>
      </dsp:txBody>
      <dsp:txXfrm>
        <a:off x="3369944" y="3702217"/>
        <a:ext cx="4899433" cy="310969"/>
      </dsp:txXfrm>
    </dsp:sp>
    <dsp:sp modelId="{76089F48-DC2C-44B3-A5DB-D2542875EC25}">
      <dsp:nvSpPr>
        <dsp:cNvPr id="0" name=""/>
        <dsp:cNvSpPr/>
      </dsp:nvSpPr>
      <dsp:spPr>
        <a:xfrm>
          <a:off x="0" y="3650389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Text inhaltlich überarbeiten</a:t>
          </a:r>
        </a:p>
      </dsp:txBody>
      <dsp:txXfrm>
        <a:off x="20240" y="3670629"/>
        <a:ext cx="3329464" cy="374145"/>
      </dsp:txXfrm>
    </dsp:sp>
    <dsp:sp modelId="{74100330-4842-4DD9-B1D5-96054E8A9F7C}">
      <dsp:nvSpPr>
        <dsp:cNvPr id="0" name=""/>
        <dsp:cNvSpPr/>
      </dsp:nvSpPr>
      <dsp:spPr>
        <a:xfrm>
          <a:off x="3369944" y="4106477"/>
          <a:ext cx="5054917" cy="414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Bewertungskriterien als Checkliste nutzen</a:t>
          </a:r>
          <a:endParaRPr lang="de-DE" sz="1700" kern="1200" dirty="0"/>
        </a:p>
      </dsp:txBody>
      <dsp:txXfrm>
        <a:off x="3369944" y="4158305"/>
        <a:ext cx="4899433" cy="310969"/>
      </dsp:txXfrm>
    </dsp:sp>
    <dsp:sp modelId="{D7001104-0D72-47CA-BF24-3DD93AAE6FFA}">
      <dsp:nvSpPr>
        <dsp:cNvPr id="0" name=""/>
        <dsp:cNvSpPr/>
      </dsp:nvSpPr>
      <dsp:spPr>
        <a:xfrm>
          <a:off x="0" y="4106477"/>
          <a:ext cx="3369944" cy="41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Formatierung überarbeiten</a:t>
          </a:r>
        </a:p>
      </dsp:txBody>
      <dsp:txXfrm>
        <a:off x="20240" y="4126717"/>
        <a:ext cx="3329464" cy="37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2B0C62-07EA-4146-9798-A0A17F7FEF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1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288" y="4718050"/>
            <a:ext cx="6985000" cy="7191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288" y="5294313"/>
            <a:ext cx="6985000" cy="1008062"/>
          </a:xfrm>
        </p:spPr>
        <p:txBody>
          <a:bodyPr/>
          <a:lstStyle>
            <a:lvl1pPr>
              <a:spcAft>
                <a:spcPct val="0"/>
              </a:spcAft>
              <a:defRPr sz="2400" i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3080" name="shpLogoTitle" descr="H_MID_RGB_255_165_0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125663"/>
            <a:ext cx="245268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BRNXXILD09\projects\patrick\projekte\Hochschule Hannover\ppt\included data\2013-08-01\Wortmarke_MID_schwarz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85798"/>
            <a:ext cx="1440200" cy="19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671513"/>
            <a:ext cx="9648825" cy="9493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522288" y="2138363"/>
            <a:ext cx="4135437" cy="45227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10125" y="2138363"/>
            <a:ext cx="4137025" cy="4522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947150" y="7165975"/>
            <a:ext cx="1223963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B7440A9E-2DF6-49F5-A69A-7E83E654EF6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13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Seite </a:t>
            </a:r>
            <a:fld id="{18458268-7E32-49A2-8AB0-2FCC908EBC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0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288" y="2138363"/>
            <a:ext cx="4135437" cy="4522787"/>
          </a:xfrm>
        </p:spPr>
        <p:txBody>
          <a:bodyPr/>
          <a:lstStyle>
            <a:lvl1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0125" y="2138363"/>
            <a:ext cx="4137025" cy="4522787"/>
          </a:xfrm>
        </p:spPr>
        <p:txBody>
          <a:bodyPr/>
          <a:lstStyle>
            <a:lvl1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9DF4026-A29C-4B40-902F-41C57635FD7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4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A62AABA-5C59-49CF-A516-801C5D3DCF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40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991D8C6-CAB4-44CE-8EA5-8D04D05EBC0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5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5D2BB0D-2C4F-41CB-81FD-E9CE2EF002E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17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9700" y="671513"/>
            <a:ext cx="2411413" cy="59896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2288" y="671513"/>
            <a:ext cx="7085012" cy="59896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C495611-ACA6-4783-9F35-F2E84BDDE6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54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671513"/>
            <a:ext cx="9648825" cy="9493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2288" y="2138363"/>
            <a:ext cx="8424862" cy="45227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47150" y="7165975"/>
            <a:ext cx="1223963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0192516-3A96-4AF1-ACCE-4FA25417AC1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671513"/>
            <a:ext cx="9648825" cy="9493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2288" y="2138363"/>
            <a:ext cx="4135437" cy="4522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810125" y="2138363"/>
            <a:ext cx="4137025" cy="45227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947150" y="7165975"/>
            <a:ext cx="1223963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7AE973F-D322-44D2-BC6C-F98FA548D40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66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671513"/>
            <a:ext cx="96488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2138363"/>
            <a:ext cx="8424862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7150" y="7165975"/>
            <a:ext cx="1223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054100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59EA8C07-EA1E-4A55-873B-B297E2C8BA1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12763" y="7165975"/>
            <a:ext cx="77136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10541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38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10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782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54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 dirty="0"/>
              <a:t>Hochschule Hannover</a:t>
            </a:r>
            <a:r>
              <a:rPr lang="de-DE" sz="1000" dirty="0"/>
              <a:t>   </a:t>
            </a:r>
            <a:r>
              <a:rPr lang="de-DE" sz="1000" dirty="0" smtClean="0"/>
              <a:t>Fakt. III, Abt.</a:t>
            </a:r>
            <a:r>
              <a:rPr lang="de-DE" sz="1000" baseline="0" dirty="0" smtClean="0"/>
              <a:t> IK / Dr. Anke Wittich</a:t>
            </a:r>
            <a:endParaRPr lang="de-DE" sz="1000" dirty="0"/>
          </a:p>
        </p:txBody>
      </p:sp>
      <p:pic>
        <p:nvPicPr>
          <p:cNvPr id="1033" name="shpLogoSlide" descr="H_MID_RGB_255_165_0_SMALL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5365750"/>
            <a:ext cx="728663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22288" y="7021513"/>
            <a:ext cx="9648825" cy="0"/>
          </a:xfrm>
          <a:prstGeom prst="line">
            <a:avLst/>
          </a:prstGeom>
          <a:noFill/>
          <a:ln w="50800">
            <a:solidFill>
              <a:srgbClr val="FFA5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lvl1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algn="l" defTabSz="1054100" rtl="0" fontAlgn="base">
        <a:lnSpc>
          <a:spcPct val="110000"/>
        </a:lnSpc>
        <a:spcBef>
          <a:spcPct val="0"/>
        </a:spcBef>
        <a:spcAft>
          <a:spcPct val="4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Char char="•"/>
        <a:defRPr sz="1700">
          <a:solidFill>
            <a:schemeClr val="tx1"/>
          </a:solidFill>
          <a:latin typeface="+mn-lt"/>
        </a:defRPr>
      </a:lvl2pPr>
      <a:lvl3pPr marL="627063" indent="-177800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3pPr>
      <a:lvl4pPr marL="1074738" indent="-174625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 i="1">
          <a:solidFill>
            <a:schemeClr val="tx1"/>
          </a:solidFill>
          <a:latin typeface="+mn-lt"/>
        </a:defRPr>
      </a:lvl4pPr>
      <a:lvl5pPr marL="16160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20732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25304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9876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34448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3"/>
          <p:cNvSpPr>
            <a:spLocks noGrp="1"/>
          </p:cNvSpPr>
          <p:nvPr>
            <p:ph type="ctrTitle"/>
          </p:nvPr>
        </p:nvSpPr>
        <p:spPr>
          <a:xfrm>
            <a:off x="666050" y="3637405"/>
            <a:ext cx="6985000" cy="719138"/>
          </a:xfrm>
        </p:spPr>
        <p:txBody>
          <a:bodyPr/>
          <a:lstStyle/>
          <a:p>
            <a:r>
              <a:rPr lang="de-DE" sz="4411" dirty="0" smtClean="0"/>
              <a:t>Zitation im Studiengang Informationsmanagement </a:t>
            </a:r>
            <a:endParaRPr lang="de-DE" sz="4411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Teil 12: Erstellung einer Hausarbeit: </a:t>
            </a:r>
            <a:r>
              <a:rPr lang="de-DE" dirty="0" err="1" smtClean="0"/>
              <a:t>How-to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3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Suche: Nachhaltigkeit und Bibliothek (erweiterte Suche)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A62AABA-5C59-49CF-A516-801C5D3DCF65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3" y="1616283"/>
            <a:ext cx="6948811" cy="52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Ergebnis: Zeitschriftenaufsatz zu „Grüner Bibliothek“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398" y="2138363"/>
            <a:ext cx="4608727" cy="3240450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Exzerpt: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7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Ergebnis: Vortrag zur Agenda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A62AABA-5C59-49CF-A516-801C5D3DCF65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0" y="1909165"/>
            <a:ext cx="5925436" cy="46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Ergebnis: Beitrag Sammelwerk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88" y="1981175"/>
            <a:ext cx="6498761" cy="452278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9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Ergebnis: Beitrag Sammelwerk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88" y="1909165"/>
            <a:ext cx="6478437" cy="452278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8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Idee: „Grüne Bibliothek“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20" y="2269215"/>
            <a:ext cx="4135437" cy="2799972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54340" y="1693135"/>
            <a:ext cx="6988199" cy="462179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9DF4026-A29C-4B40-902F-41C57635FD7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19136" y="6574244"/>
            <a:ext cx="3597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https://www.netzwerk-gruene-bibliothek.de/</a:t>
            </a:r>
          </a:p>
        </p:txBody>
      </p:sp>
    </p:spTree>
    <p:extLst>
      <p:ext uri="{BB962C8B-B14F-4D97-AF65-F5344CB8AC3E}">
        <p14:creationId xmlns:p14="http://schemas.microsoft.com/office/powerpoint/2010/main" val="16604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Weiterer Stichpunkt: Energieverbrauch senken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98" y="1620838"/>
            <a:ext cx="8424862" cy="191631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9DF4026-A29C-4B40-902F-41C57635FD76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3" y="4141475"/>
            <a:ext cx="91821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Zwischenfazit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051890"/>
              </p:ext>
            </p:extLst>
          </p:nvPr>
        </p:nvGraphicFramePr>
        <p:xfrm>
          <a:off x="522288" y="2138363"/>
          <a:ext cx="8424862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0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Hausarbeit erstellen: Wie gehen Sie vor?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18</a:t>
            </a:fld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40599"/>
              </p:ext>
            </p:extLst>
          </p:nvPr>
        </p:nvGraphicFramePr>
        <p:xfrm>
          <a:off x="522288" y="2138363"/>
          <a:ext cx="8424862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feil nach rechts 2"/>
          <p:cNvSpPr/>
          <p:nvPr/>
        </p:nvSpPr>
        <p:spPr bwMode="auto">
          <a:xfrm>
            <a:off x="90099" y="4366236"/>
            <a:ext cx="864378" cy="50407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82880" tIns="137160" rIns="182880" bIns="1371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Argumentation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UNO hat mit der Agenda 2030 wichtige Ziele zur Nachhaltigkeit beschrieben &lt;Kurzbeleg&gt;. Auch die IFLA (International </a:t>
            </a:r>
            <a:r>
              <a:rPr lang="de-DE" dirty="0" err="1" smtClean="0"/>
              <a:t>Federation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Library </a:t>
            </a:r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) greift diese Initiative auf und unterstützt Bibliotheken in der Umsetzung dieser Ziele, indem sie u.a. eine Werkzeugkasten zur Umsetzung der Ziele anbietet &lt;Kurzbeleg&gt;.</a:t>
            </a:r>
          </a:p>
          <a:p>
            <a:r>
              <a:rPr lang="de-DE" dirty="0" smtClean="0"/>
              <a:t>Diese Hausarbeit stellt die Agenda 2030 vor und beschreibt beispielhaft, welche Initiativen Bibliotheken in Bibliotheken zur Nachhaltigkeit bereits durchgeführt haben. &lt;Aufbau der Arbeit beschreiben&gt;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15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 im Studiengang Informationsmanagement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Zitation 01: Warum Zitation?</a:t>
            </a:r>
          </a:p>
          <a:p>
            <a:r>
              <a:rPr lang="de-DE" dirty="0" smtClean="0"/>
              <a:t>Zitation 02: Wissenschaftliches Arbeiten</a:t>
            </a:r>
          </a:p>
          <a:p>
            <a:r>
              <a:rPr lang="de-DE" dirty="0" smtClean="0"/>
              <a:t>Zitation 03: Zitierstile</a:t>
            </a:r>
          </a:p>
          <a:p>
            <a:r>
              <a:rPr lang="de-DE" dirty="0" smtClean="0"/>
              <a:t>Zitation 04: Publikationsformen</a:t>
            </a:r>
          </a:p>
          <a:p>
            <a:r>
              <a:rPr lang="de-DE" dirty="0" smtClean="0"/>
              <a:t>Zitation 05: Zitation Monografien</a:t>
            </a:r>
          </a:p>
          <a:p>
            <a:r>
              <a:rPr lang="de-DE" dirty="0" smtClean="0"/>
              <a:t>Zitation 06: Zitation Beiträge aus einer Zusammenstellung (einem Sammelwerk)</a:t>
            </a:r>
          </a:p>
          <a:p>
            <a:r>
              <a:rPr lang="de-DE" dirty="0" smtClean="0"/>
              <a:t>Zitation 07: Zitation Zeitschriftenaufsätze</a:t>
            </a:r>
          </a:p>
          <a:p>
            <a:r>
              <a:rPr lang="de-DE" dirty="0" smtClean="0"/>
              <a:t>Zitation 08: Zitation Webseite</a:t>
            </a:r>
          </a:p>
          <a:p>
            <a:r>
              <a:rPr lang="de-DE" dirty="0" smtClean="0"/>
              <a:t>Zitation 09: Exkurs: Recherche von Literatur</a:t>
            </a:r>
          </a:p>
          <a:p>
            <a:r>
              <a:rPr lang="de-DE" dirty="0" smtClean="0"/>
              <a:t>Zitation 10: Zitation: Kurzbelege, fehlende Angaben, Literaturverzeichnis</a:t>
            </a:r>
          </a:p>
          <a:p>
            <a:r>
              <a:rPr lang="de-DE" dirty="0" smtClean="0"/>
              <a:t>Zitation 11: Aufbau Hausarbeit</a:t>
            </a:r>
          </a:p>
          <a:p>
            <a:r>
              <a:rPr lang="de-DE" b="1" dirty="0" smtClean="0"/>
              <a:t>Zitation 12: </a:t>
            </a:r>
            <a:r>
              <a:rPr lang="de-DE" b="1" dirty="0" err="1" smtClean="0"/>
              <a:t>How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: Hausarbeit schreiben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54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 </a:t>
            </a:r>
            <a:fld id="{18458268-7E32-49A2-8AB0-2FCC908EBC2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54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Hausarbeit erstellen: Wie gehen Sie vor?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20</a:t>
            </a:fld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09896"/>
              </p:ext>
            </p:extLst>
          </p:nvPr>
        </p:nvGraphicFramePr>
        <p:xfrm>
          <a:off x="522288" y="2138363"/>
          <a:ext cx="8424862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feil nach rechts 2"/>
          <p:cNvSpPr/>
          <p:nvPr/>
        </p:nvSpPr>
        <p:spPr bwMode="auto">
          <a:xfrm>
            <a:off x="-198070" y="5005595"/>
            <a:ext cx="864378" cy="50407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82880" tIns="137160" rIns="182880" bIns="1371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Vorläufiges Inhaltsverzeichnis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Einleitung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Nachhaltigkeit UN – Agenda 2030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Akteure zur Nachhaltigkeit in Bibliotheken (IFLA, „Netzwerk Grüne Bibliothek, </a:t>
            </a:r>
            <a:r>
              <a:rPr lang="de-DE" dirty="0"/>
              <a:t>Bundesministerium für Umwelt und </a:t>
            </a:r>
            <a:r>
              <a:rPr lang="de-DE" dirty="0" smtClean="0"/>
              <a:t>Naturschutz, einzelne Bibliotheken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Beispiele, zugeordnet zu den Teilzielen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Zusammenfassung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3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Hausarbeit erstellen: Wie gehen Sie vor?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22</a:t>
            </a:fld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40599"/>
              </p:ext>
            </p:extLst>
          </p:nvPr>
        </p:nvGraphicFramePr>
        <p:xfrm>
          <a:off x="522288" y="2138363"/>
          <a:ext cx="8424862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feil nach rechts 2"/>
          <p:cNvSpPr/>
          <p:nvPr/>
        </p:nvSpPr>
        <p:spPr bwMode="auto">
          <a:xfrm>
            <a:off x="-39687" y="5293635"/>
            <a:ext cx="864378" cy="50407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82880" tIns="137160" rIns="182880" bIns="1371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Hausarbeit erstellen: Wie gehen Sie vor?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40599"/>
              </p:ext>
            </p:extLst>
          </p:nvPr>
        </p:nvGraphicFramePr>
        <p:xfrm>
          <a:off x="522288" y="2138363"/>
          <a:ext cx="8424862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8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Thema: Nachhaltigkeit in Bibliotheken: „Initialzündung“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724025"/>
            <a:ext cx="7496175" cy="4114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22780" y="6021571"/>
            <a:ext cx="3356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https://www.bmu.de/themen/europa-internationales-nachhaltigkeit-digitalisierung/nachhaltige-entwicklung/2030-agenda/</a:t>
            </a:r>
          </a:p>
        </p:txBody>
      </p:sp>
    </p:spTree>
    <p:extLst>
      <p:ext uri="{BB962C8B-B14F-4D97-AF65-F5344CB8AC3E}">
        <p14:creationId xmlns:p14="http://schemas.microsoft.com/office/powerpoint/2010/main" val="36290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IFLA und Nachhaltigkeit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2288" y="2519013"/>
            <a:ext cx="4135437" cy="3761487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4023" y="5941725"/>
            <a:ext cx="270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https://www.ifla.org/files/assets/hq/topics/libraries-development/documents/libraries-un-2030-agenda-toolkit-de.pdf</a:t>
            </a:r>
          </a:p>
        </p:txBody>
      </p:sp>
    </p:spTree>
    <p:extLst>
      <p:ext uri="{BB962C8B-B14F-4D97-AF65-F5344CB8AC3E}">
        <p14:creationId xmlns:p14="http://schemas.microsoft.com/office/powerpoint/2010/main" val="4747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/>
              <a:t>Development </a:t>
            </a:r>
            <a:r>
              <a:rPr lang="de-DE" dirty="0" smtClean="0"/>
              <a:t>Goal 4: Hochwertige Bildung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0" y="1765145"/>
            <a:ext cx="6392810" cy="43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Recherche: Nachhaltigkeit Bibliothek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8458268-7E32-49A2-8AB0-2FCC908EBC2C}" type="slidenum">
              <a:rPr lang="de-DE" smtClean="0"/>
              <a:t>7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0" y="1981175"/>
            <a:ext cx="8595724" cy="39605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4040" y="5989364"/>
            <a:ext cx="2265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https://www.biblio2030.de/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2288" y="6445795"/>
            <a:ext cx="336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https://www.biblio2030.de/agenda-2030/</a:t>
            </a:r>
          </a:p>
        </p:txBody>
      </p:sp>
    </p:spTree>
    <p:extLst>
      <p:ext uri="{BB962C8B-B14F-4D97-AF65-F5344CB8AC3E}">
        <p14:creationId xmlns:p14="http://schemas.microsoft.com/office/powerpoint/2010/main" val="3868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Exzerpieren: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A62AABA-5C59-49CF-A516-801C5D3DCF65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0" y="2043555"/>
            <a:ext cx="4308775" cy="47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Suche: Nachhaltigkeit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A62AABA-5C59-49CF-A516-801C5D3DCF65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0" y="1333085"/>
            <a:ext cx="8064862" cy="57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HsH"/>
</p:tagLst>
</file>

<file path=ppt/theme/theme1.xml><?xml version="1.0" encoding="utf-8"?>
<a:theme xmlns:a="http://schemas.openxmlformats.org/drawingml/2006/main" name="Standarddesign">
  <a:themeElements>
    <a:clrScheme name="Benutzerdefiniert 9">
      <a:dk1>
        <a:srgbClr val="000000"/>
      </a:dk1>
      <a:lt1>
        <a:srgbClr val="FFFFFF"/>
      </a:lt1>
      <a:dk2>
        <a:srgbClr val="000000"/>
      </a:dk2>
      <a:lt2>
        <a:srgbClr val="D23C96"/>
      </a:lt2>
      <a:accent1>
        <a:srgbClr val="FFA500"/>
      </a:accent1>
      <a:accent2>
        <a:srgbClr val="1EBEEB"/>
      </a:accent2>
      <a:accent3>
        <a:srgbClr val="FFFFFF"/>
      </a:accent3>
      <a:accent4>
        <a:srgbClr val="000000"/>
      </a:accent4>
      <a:accent5>
        <a:srgbClr val="FFCAAA"/>
      </a:accent5>
      <a:accent6>
        <a:srgbClr val="1AACD5"/>
      </a:accent6>
      <a:hlink>
        <a:srgbClr val="46B48C"/>
      </a:hlink>
      <a:folHlink>
        <a:srgbClr val="FFD2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A500"/>
        </a:solidFill>
        <a:ln w="9525" cap="flat" cmpd="sng" algn="ctr">
          <a:solidFill>
            <a:srgbClr val="FFA5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82880" tIns="137160" rIns="182880" bIns="13716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A500"/>
        </a:solidFill>
        <a:ln w="9525" cap="flat" cmpd="sng" algn="ctr">
          <a:solidFill>
            <a:srgbClr val="FFA5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82880" tIns="137160" rIns="182880" bIns="13716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23C96"/>
        </a:lt2>
        <a:accent1>
          <a:srgbClr val="FF9900"/>
        </a:accent1>
        <a:accent2>
          <a:srgbClr val="1EBEEB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1AACD5"/>
        </a:accent6>
        <a:hlink>
          <a:srgbClr val="46B48C"/>
        </a:hlink>
        <a:folHlink>
          <a:srgbClr val="FFD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Benutzerdefiniert</PresentationFormat>
  <Paragraphs>166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Arial</vt:lpstr>
      <vt:lpstr>Standarddesign</vt:lpstr>
      <vt:lpstr>Zitation im Studiengang Informationsmanagement </vt:lpstr>
      <vt:lpstr>Zitation im Studiengang Informationsmanagement</vt:lpstr>
      <vt:lpstr>Hausarbeit erstellen: Wie gehen Sie vor?</vt:lpstr>
      <vt:lpstr>Thema: Nachhaltigkeit in Bibliotheken: „Initialzündung“</vt:lpstr>
      <vt:lpstr>IFLA und Nachhaltigkeit</vt:lpstr>
      <vt:lpstr>Sustainable Development Goal 4: Hochwertige Bildung</vt:lpstr>
      <vt:lpstr>Recherche: Nachhaltigkeit Bibliothek </vt:lpstr>
      <vt:lpstr>Weitere Informationen</vt:lpstr>
      <vt:lpstr>Suche: Nachhaltigkeit</vt:lpstr>
      <vt:lpstr>Suche: Nachhaltigkeit und Bibliothek (erweiterte Suche)</vt:lpstr>
      <vt:lpstr>Ergebnis: Zeitschriftenaufsatz zu „Grüner Bibliothek“</vt:lpstr>
      <vt:lpstr>Ergebnis: Vortrag zur Agenda</vt:lpstr>
      <vt:lpstr>Ergebnis: Beitrag Sammelwerk</vt:lpstr>
      <vt:lpstr>Ergebnis: Beitrag Sammelwerk</vt:lpstr>
      <vt:lpstr>Weitere Idee: „Grüne Bibliothek“</vt:lpstr>
      <vt:lpstr>Weiterer Stichpunkt: Energieverbrauch senken</vt:lpstr>
      <vt:lpstr>Zwischenfazit</vt:lpstr>
      <vt:lpstr>Hausarbeit erstellen: Wie gehen Sie vor?</vt:lpstr>
      <vt:lpstr>Mögliche Argumentation</vt:lpstr>
      <vt:lpstr>Hausarbeit erstellen: Wie gehen Sie vor?</vt:lpstr>
      <vt:lpstr>Vorläufiges Inhaltsverzeichnis</vt:lpstr>
      <vt:lpstr>Hausarbeit erstellen: Wie gehen Sie vor?</vt:lpstr>
    </vt:vector>
  </TitlesOfParts>
  <Company>in.form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p.wania</dc:creator>
  <cp:lastModifiedBy>Wittich, Anke</cp:lastModifiedBy>
  <cp:revision>48</cp:revision>
  <dcterms:created xsi:type="dcterms:W3CDTF">2012-10-15T09:49:53Z</dcterms:created>
  <dcterms:modified xsi:type="dcterms:W3CDTF">2020-11-19T11:04:05Z</dcterms:modified>
</cp:coreProperties>
</file>